
<file path=[Content_Types].xml><?xml version="1.0" encoding="utf-8"?>
<Types xmlns="http://schemas.openxmlformats.org/package/2006/content-types">
  <Default Extension="png" ContentType="image/png"/>
  <Default Extension="bmp" ContentType="image/bmp"/>
  <Default Extension="pdf" ContentType="application/pdf"/>
  <Default Extension="rels" ContentType="application/vnd.openxmlformats-package.relationships+xml"/>
  <Default Extension="jpeg" ContentType="image/jpg"/>
  <Default Extension="mov" ContentType="application/movie"/>
  <Default Extension="xml" ContentType="application/xml"/>
  <Default Extension="gif" ContentType="image/gif"/>
  <Default Extension="tif" ContentType="image/tif"/>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notesSlides/notesSlide2.xml" ContentType="application/vnd.openxmlformats-officedocument.presentationml.notes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media1.mov" ContentType="video/unknown"/>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ustomXml" Target="../customXml/item2.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ustomXml" Target="../customXml/item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ommentAuthors" Target="commentAuthors.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5" name="Shape 145"/>
          <p:cNvSpPr/>
          <p:nvPr>
            <p:ph type="sldImg"/>
          </p:nvPr>
        </p:nvSpPr>
        <p:spPr>
          <a:xfrm>
            <a:off x="1143000" y="685800"/>
            <a:ext cx="4572000" cy="3429000"/>
          </a:xfrm>
          <a:prstGeom prst="rect">
            <a:avLst/>
          </a:prstGeom>
        </p:spPr>
        <p:txBody>
          <a:bodyPr/>
          <a:lstStyle/>
          <a:p>
            <a:pPr/>
          </a:p>
        </p:txBody>
      </p:sp>
      <p:sp>
        <p:nvSpPr>
          <p:cNvPr id="146" name="Shape 14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defTabSz="457200">
              <a:defRPr sz="2200">
                <a:latin typeface="Helvetica Neue"/>
                <a:ea typeface="Helvetica Neue"/>
                <a:cs typeface="Helvetica Neue"/>
                <a:sym typeface="Helvetica Neue"/>
              </a:defRPr>
            </a:pPr>
            <a:r>
              <a:t>Sustaining Innovation</a:t>
            </a:r>
          </a:p>
          <a:p>
            <a:pPr defTabSz="457200">
              <a:defRPr sz="2200">
                <a:latin typeface="Helvetica Neue"/>
                <a:ea typeface="Helvetica Neue"/>
                <a:cs typeface="Helvetica Neue"/>
                <a:sym typeface="Helvetica Neue"/>
              </a:defRPr>
            </a:pPr>
            <a:r>
              <a:t>What is the school trying to achieve next and how are they going to do it?</a:t>
            </a:r>
          </a:p>
          <a:p>
            <a:pPr defTabSz="457200">
              <a:defRPr sz="2200">
                <a:latin typeface="Helvetica Neue"/>
                <a:ea typeface="Helvetica Neue"/>
                <a:cs typeface="Helvetica Neue"/>
                <a:sym typeface="Helvetica Neue"/>
              </a:defRPr>
            </a:pPr>
            <a:r>
              <a:t>Building on Apple Teacher </a:t>
            </a:r>
          </a:p>
          <a:p>
            <a:pPr defTabSz="457200">
              <a:defRPr sz="2200">
                <a:latin typeface="Helvetica Neue"/>
                <a:ea typeface="Helvetica Neue"/>
                <a:cs typeface="Helvetica Neue"/>
                <a:sym typeface="Helvetica Neue"/>
              </a:defRPr>
            </a:pPr>
            <a:r>
              <a:t>Swift</a:t>
            </a:r>
          </a:p>
          <a:p>
            <a:pPr defTabSz="457200">
              <a:defRPr sz="2200">
                <a:latin typeface="Helvetica Neue"/>
                <a:ea typeface="Helvetica Neue"/>
                <a:cs typeface="Helvetica Neue"/>
                <a:sym typeface="Helvetica Neue"/>
              </a:defRPr>
            </a:pPr>
            <a:r>
              <a:t>Learning Spaces</a:t>
            </a:r>
          </a:p>
          <a:p>
            <a:pPr defTabSz="457200">
              <a:defRPr sz="2200">
                <a:latin typeface="Helvetica Neue"/>
                <a:ea typeface="Helvetica Neue"/>
                <a:cs typeface="Helvetica Neue"/>
                <a:sym typeface="Helvetica Neue"/>
              </a:defRPr>
            </a:pPr>
            <a:r>
              <a:t>Pupils generating more of their personalised content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defTabSz="457200">
              <a:defRPr sz="2200">
                <a:latin typeface="Helvetica Neue"/>
                <a:ea typeface="Helvetica Neue"/>
                <a:cs typeface="Helvetica Neue"/>
                <a:sym typeface="Helvetica Neue"/>
              </a:defRPr>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3.jpeg"/><Relationship Id="rId5" Type="http://schemas.openxmlformats.org/officeDocument/2006/relationships/image" Target="../media/image4.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Slide">
    <p:spTree>
      <p:nvGrpSpPr>
        <p:cNvPr id="1" name=""/>
        <p:cNvGrpSpPr/>
        <p:nvPr/>
      </p:nvGrpSpPr>
      <p:grpSpPr>
        <a:xfrm>
          <a:off x="0" y="0"/>
          <a:ext cx="0" cy="0"/>
          <a:chOff x="0" y="0"/>
          <a:chExt cx="0" cy="0"/>
        </a:xfrm>
      </p:grpSpPr>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ull Screen Image">
    <p:bg>
      <p:bgPr>
        <a:solidFill>
          <a:srgbClr val="000000"/>
        </a:solidFill>
      </p:bgPr>
    </p:bg>
    <p:spTree>
      <p:nvGrpSpPr>
        <p:cNvPr id="1" name=""/>
        <p:cNvGrpSpPr/>
        <p:nvPr/>
      </p:nvGrpSpPr>
      <p:grpSpPr>
        <a:xfrm>
          <a:off x="0" y="0"/>
          <a:ext cx="0" cy="0"/>
          <a:chOff x="0" y="0"/>
          <a:chExt cx="0" cy="0"/>
        </a:xfrm>
      </p:grpSpPr>
      <p:sp>
        <p:nvSpPr>
          <p:cNvPr id="101" name="120414_familysouthafrica_at_2300_981x654.jpeg"/>
          <p:cNvSpPr/>
          <p:nvPr>
            <p:ph type="pic" idx="13"/>
          </p:nvPr>
        </p:nvSpPr>
        <p:spPr>
          <a:xfrm>
            <a:off x="0" y="-635000"/>
            <a:ext cx="12192000" cy="8128000"/>
          </a:xfrm>
          <a:prstGeom prst="rect">
            <a:avLst/>
          </a:prstGeom>
        </p:spPr>
        <p:txBody>
          <a:bodyPr lIns="91439" rIns="91439"/>
          <a:lstStyle/>
          <a:p>
            <a:pPr/>
          </a:p>
        </p:txBody>
      </p:sp>
      <p:sp>
        <p:nvSpPr>
          <p:cNvPr id="102" name="Rectangle"/>
          <p:cNvSpPr/>
          <p:nvPr/>
        </p:nvSpPr>
        <p:spPr>
          <a:xfrm>
            <a:off x="-3374" y="5216562"/>
            <a:ext cx="12205097" cy="1647788"/>
          </a:xfrm>
          <a:prstGeom prst="rect">
            <a:avLst/>
          </a:prstGeom>
          <a:solidFill>
            <a:srgbClr val="000000">
              <a:alpha val="40039"/>
            </a:srgbClr>
          </a:solidFill>
          <a:ln w="3175">
            <a:miter lim="400000"/>
          </a:ln>
        </p:spPr>
        <p:txBody>
          <a:bodyPr lIns="0" tIns="0" rIns="0" bIns="0" anchor="ctr"/>
          <a:lstStyle/>
          <a:p>
            <a:pPr algn="ctr">
              <a:defRPr>
                <a:solidFill>
                  <a:srgbClr val="FFFFFF"/>
                </a:solidFill>
                <a:uFill>
                  <a:solidFill>
                    <a:srgbClr val="7F7F7F"/>
                  </a:solidFill>
                </a:uFill>
                <a:latin typeface="Helvetica Neue"/>
                <a:ea typeface="Helvetica Neue"/>
                <a:cs typeface="Helvetica Neue"/>
                <a:sym typeface="Helvetica Neue"/>
              </a:defRPr>
            </a:pPr>
          </a:p>
        </p:txBody>
      </p:sp>
      <p:sp>
        <p:nvSpPr>
          <p:cNvPr id="103" name="Details"/>
          <p:cNvSpPr txBox="1"/>
          <p:nvPr>
            <p:ph type="body" sz="quarter" idx="14"/>
          </p:nvPr>
        </p:nvSpPr>
        <p:spPr>
          <a:xfrm>
            <a:off x="650262" y="5964256"/>
            <a:ext cx="5772201" cy="596901"/>
          </a:xfrm>
          <a:prstGeom prst="rect">
            <a:avLst/>
          </a:prstGeom>
        </p:spPr>
        <p:txBody>
          <a:bodyPr lIns="25400" tIns="25400" rIns="25400" bIns="25400" anchor="ctr">
            <a:spAutoFit/>
          </a:bodyPr>
          <a:lstStyle/>
          <a:p>
            <a:pPr lvl="1" marL="0" indent="0">
              <a:lnSpc>
                <a:spcPct val="100000"/>
              </a:lnSpc>
              <a:spcBef>
                <a:spcPts val="2000"/>
              </a:spcBef>
              <a:buSzTx/>
              <a:buFontTx/>
              <a:buNone/>
              <a:defRPr sz="1800">
                <a:solidFill>
                  <a:srgbClr val="FFFFFF"/>
                </a:solidFill>
                <a:uFill>
                  <a:solidFill>
                    <a:srgbClr val="7F7F7F"/>
                  </a:solidFill>
                </a:uFill>
                <a:latin typeface="Helvetica Neue"/>
                <a:ea typeface="Helvetica Neue"/>
                <a:cs typeface="Helvetica Neue"/>
                <a:sym typeface="Helvetica Neue"/>
              </a:defRPr>
            </a:pPr>
            <a:r>
              <a:t>Details</a:t>
            </a:r>
          </a:p>
        </p:txBody>
      </p:sp>
      <p:sp>
        <p:nvSpPr>
          <p:cNvPr id="104" name="Title"/>
          <p:cNvSpPr txBox="1"/>
          <p:nvPr>
            <p:ph type="body" sz="quarter" idx="15"/>
          </p:nvPr>
        </p:nvSpPr>
        <p:spPr>
          <a:xfrm>
            <a:off x="650262" y="5516632"/>
            <a:ext cx="8627073" cy="447625"/>
          </a:xfrm>
          <a:prstGeom prst="rect">
            <a:avLst/>
          </a:prstGeom>
        </p:spPr>
        <p:txBody>
          <a:bodyPr lIns="25400" tIns="25400" rIns="25400" bIns="25400" anchor="b">
            <a:spAutoFit/>
          </a:bodyPr>
          <a:lstStyle/>
          <a:p>
            <a:pPr lvl="1" marL="0" indent="0">
              <a:lnSpc>
                <a:spcPct val="100000"/>
              </a:lnSpc>
              <a:spcBef>
                <a:spcPts val="2000"/>
              </a:spcBef>
              <a:buSzTx/>
              <a:buFontTx/>
              <a:buNone/>
              <a:defRPr b="1" sz="2600">
                <a:solidFill>
                  <a:srgbClr val="FFFFFF"/>
                </a:solidFill>
                <a:uFill>
                  <a:solidFill>
                    <a:srgbClr val="7F7F7F"/>
                  </a:solidFill>
                </a:uFill>
                <a:latin typeface="Helvetica Neue"/>
                <a:ea typeface="Helvetica Neue"/>
                <a:cs typeface="Helvetica Neue"/>
                <a:sym typeface="Helvetica Neue"/>
              </a:defRPr>
            </a:pPr>
            <a:r>
              <a:t>Title</a:t>
            </a:r>
          </a:p>
        </p:txBody>
      </p:sp>
      <p:sp>
        <p:nvSpPr>
          <p:cNvPr id="105" name="Slide Number"/>
          <p:cNvSpPr txBox="1"/>
          <p:nvPr>
            <p:ph type="sldNum" sz="quarter" idx="2"/>
          </p:nvPr>
        </p:nvSpPr>
        <p:spPr>
          <a:xfrm>
            <a:off x="5976340" y="6540500"/>
            <a:ext cx="232970" cy="236881"/>
          </a:xfrm>
          <a:prstGeom prst="rect">
            <a:avLst/>
          </a:prstGeom>
        </p:spPr>
        <p:txBody>
          <a:bodyPr lIns="25400" tIns="25400" rIns="25400" bIns="25400" anchor="t"/>
          <a:lstStyle>
            <a:lvl1pPr algn="ctr" defTabSz="412750">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_FrontCover_03_Right">
    <p:bg>
      <p:bgPr>
        <a:solidFill>
          <a:srgbClr val="444445"/>
        </a:solidFill>
      </p:bgPr>
    </p:bg>
    <p:spTree>
      <p:nvGrpSpPr>
        <p:cNvPr id="1" name=""/>
        <p:cNvGrpSpPr/>
        <p:nvPr/>
      </p:nvGrpSpPr>
      <p:grpSpPr>
        <a:xfrm>
          <a:off x="0" y="0"/>
          <a:ext cx="0" cy="0"/>
          <a:chOff x="0" y="0"/>
          <a:chExt cx="0" cy="0"/>
        </a:xfrm>
      </p:grpSpPr>
      <p:pic>
        <p:nvPicPr>
          <p:cNvPr id="112" name="Picture 8" descr="Picture 8"/>
          <p:cNvPicPr>
            <a:picLocks noChangeAspect="1"/>
          </p:cNvPicPr>
          <p:nvPr/>
        </p:nvPicPr>
        <p:blipFill>
          <a:blip r:embed="rId2">
            <a:extLst/>
          </a:blip>
          <a:stretch>
            <a:fillRect/>
          </a:stretch>
        </p:blipFill>
        <p:spPr>
          <a:xfrm>
            <a:off x="-1" y="-1"/>
            <a:ext cx="12192001" cy="6858001"/>
          </a:xfrm>
          <a:prstGeom prst="rect">
            <a:avLst/>
          </a:prstGeom>
          <a:ln w="12700">
            <a:miter lim="400000"/>
          </a:ln>
        </p:spPr>
      </p:pic>
      <p:pic>
        <p:nvPicPr>
          <p:cNvPr id="113" name="Picture 4" descr="Picture 4"/>
          <p:cNvPicPr>
            <a:picLocks noChangeAspect="1"/>
          </p:cNvPicPr>
          <p:nvPr/>
        </p:nvPicPr>
        <p:blipFill>
          <a:blip r:embed="rId3">
            <a:extLst/>
          </a:blip>
          <a:stretch>
            <a:fillRect/>
          </a:stretch>
        </p:blipFill>
        <p:spPr>
          <a:xfrm>
            <a:off x="9456373" y="5954814"/>
            <a:ext cx="2016225" cy="707824"/>
          </a:xfrm>
          <a:prstGeom prst="rect">
            <a:avLst/>
          </a:prstGeom>
          <a:ln w="12700">
            <a:miter lim="400000"/>
          </a:ln>
        </p:spPr>
      </p:pic>
      <p:pic>
        <p:nvPicPr>
          <p:cNvPr id="114" name="Picture 7" descr="Picture 7"/>
          <p:cNvPicPr>
            <a:picLocks noChangeAspect="1"/>
          </p:cNvPicPr>
          <p:nvPr/>
        </p:nvPicPr>
        <p:blipFill>
          <a:blip r:embed="rId4">
            <a:extLst/>
          </a:blip>
          <a:stretch>
            <a:fillRect/>
          </a:stretch>
        </p:blipFill>
        <p:spPr>
          <a:xfrm>
            <a:off x="-1" y="-1"/>
            <a:ext cx="12192001" cy="6858001"/>
          </a:xfrm>
          <a:prstGeom prst="rect">
            <a:avLst/>
          </a:prstGeom>
          <a:ln w="12700">
            <a:miter lim="400000"/>
          </a:ln>
        </p:spPr>
      </p:pic>
      <p:sp>
        <p:nvSpPr>
          <p:cNvPr id="115" name="Title Text"/>
          <p:cNvSpPr txBox="1"/>
          <p:nvPr>
            <p:ph type="title"/>
          </p:nvPr>
        </p:nvSpPr>
        <p:spPr>
          <a:xfrm>
            <a:off x="5761849" y="1944708"/>
            <a:ext cx="5611157" cy="1033265"/>
          </a:xfrm>
          <a:prstGeom prst="rect">
            <a:avLst/>
          </a:prstGeom>
        </p:spPr>
        <p:txBody>
          <a:bodyPr lIns="60959" tIns="60959" rIns="60959" bIns="60959">
            <a:normAutofit fontScale="100000" lnSpcReduction="0"/>
          </a:bodyPr>
          <a:lstStyle>
            <a:lvl1pPr defTabSz="1219200">
              <a:lnSpc>
                <a:spcPct val="100000"/>
              </a:lnSpc>
              <a:defRPr sz="4200">
                <a:solidFill>
                  <a:srgbClr val="02524B"/>
                </a:solidFill>
                <a:latin typeface="Avenir Heavy"/>
                <a:ea typeface="Avenir Heavy"/>
                <a:cs typeface="Avenir Heavy"/>
                <a:sym typeface="Avenir Heavy"/>
              </a:defRPr>
            </a:lvl1pPr>
          </a:lstStyle>
          <a:p>
            <a:pPr/>
            <a:r>
              <a:t>Title Text</a:t>
            </a:r>
          </a:p>
        </p:txBody>
      </p:sp>
      <p:sp>
        <p:nvSpPr>
          <p:cNvPr id="116" name="Body Level One…"/>
          <p:cNvSpPr txBox="1"/>
          <p:nvPr>
            <p:ph type="body" sz="quarter" idx="1"/>
          </p:nvPr>
        </p:nvSpPr>
        <p:spPr>
          <a:xfrm>
            <a:off x="5765430" y="3310135"/>
            <a:ext cx="5611157" cy="1752601"/>
          </a:xfrm>
          <a:prstGeom prst="rect">
            <a:avLst/>
          </a:prstGeom>
        </p:spPr>
        <p:txBody>
          <a:bodyPr lIns="60959" tIns="60959" rIns="60959" bIns="60959">
            <a:normAutofit fontScale="100000" lnSpcReduction="0"/>
          </a:bodyPr>
          <a:lstStyle>
            <a:lvl1pPr marL="0" indent="0" defTabSz="1219200">
              <a:lnSpc>
                <a:spcPct val="100000"/>
              </a:lnSpc>
              <a:spcBef>
                <a:spcPts val="400"/>
              </a:spcBef>
              <a:buSzTx/>
              <a:buFontTx/>
              <a:buNone/>
              <a:defRPr sz="1800">
                <a:solidFill>
                  <a:srgbClr val="444445"/>
                </a:solidFill>
                <a:latin typeface="Avenir Heavy"/>
                <a:ea typeface="Avenir Heavy"/>
                <a:cs typeface="Avenir Heavy"/>
                <a:sym typeface="Avenir Heavy"/>
              </a:defRPr>
            </a:lvl1pPr>
            <a:lvl2pPr marL="0" indent="457200" defTabSz="1219200">
              <a:lnSpc>
                <a:spcPct val="100000"/>
              </a:lnSpc>
              <a:spcBef>
                <a:spcPts val="400"/>
              </a:spcBef>
              <a:buSzTx/>
              <a:buFontTx/>
              <a:buNone/>
              <a:defRPr sz="1800">
                <a:solidFill>
                  <a:srgbClr val="444445"/>
                </a:solidFill>
                <a:latin typeface="Avenir Heavy"/>
                <a:ea typeface="Avenir Heavy"/>
                <a:cs typeface="Avenir Heavy"/>
                <a:sym typeface="Avenir Heavy"/>
              </a:defRPr>
            </a:lvl2pPr>
            <a:lvl3pPr marL="0" indent="914400" defTabSz="1219200">
              <a:lnSpc>
                <a:spcPct val="100000"/>
              </a:lnSpc>
              <a:spcBef>
                <a:spcPts val="400"/>
              </a:spcBef>
              <a:buSzTx/>
              <a:buFontTx/>
              <a:buNone/>
              <a:defRPr sz="1800">
                <a:solidFill>
                  <a:srgbClr val="444445"/>
                </a:solidFill>
                <a:latin typeface="Avenir Heavy"/>
                <a:ea typeface="Avenir Heavy"/>
                <a:cs typeface="Avenir Heavy"/>
                <a:sym typeface="Avenir Heavy"/>
              </a:defRPr>
            </a:lvl3pPr>
            <a:lvl4pPr marL="0" indent="1371600" defTabSz="1219200">
              <a:lnSpc>
                <a:spcPct val="100000"/>
              </a:lnSpc>
              <a:spcBef>
                <a:spcPts val="400"/>
              </a:spcBef>
              <a:buSzTx/>
              <a:buFontTx/>
              <a:buNone/>
              <a:defRPr sz="1800">
                <a:solidFill>
                  <a:srgbClr val="444445"/>
                </a:solidFill>
                <a:latin typeface="Avenir Heavy"/>
                <a:ea typeface="Avenir Heavy"/>
                <a:cs typeface="Avenir Heavy"/>
                <a:sym typeface="Avenir Heavy"/>
              </a:defRPr>
            </a:lvl4pPr>
            <a:lvl5pPr marL="0" indent="1828800" defTabSz="1219200">
              <a:lnSpc>
                <a:spcPct val="100000"/>
              </a:lnSpc>
              <a:spcBef>
                <a:spcPts val="400"/>
              </a:spcBef>
              <a:buSzTx/>
              <a:buFontTx/>
              <a:buNone/>
              <a:defRPr sz="1800">
                <a:solidFill>
                  <a:srgbClr val="444445"/>
                </a:solidFill>
                <a:latin typeface="Avenir Heavy"/>
                <a:ea typeface="Avenir Heavy"/>
                <a:cs typeface="Avenir Heavy"/>
                <a:sym typeface="Avenir Heavy"/>
              </a:defRPr>
            </a:lvl5pPr>
          </a:lstStyle>
          <a:p>
            <a:pPr/>
            <a:r>
              <a:t>Body Level One</a:t>
            </a:r>
          </a:p>
          <a:p>
            <a:pPr lvl="1"/>
            <a:r>
              <a:t>Body Level Two</a:t>
            </a:r>
          </a:p>
          <a:p>
            <a:pPr lvl="2"/>
            <a:r>
              <a:t>Body Level Three</a:t>
            </a:r>
          </a:p>
          <a:p>
            <a:pPr lvl="3"/>
            <a:r>
              <a:t>Body Level Four</a:t>
            </a:r>
          </a:p>
          <a:p>
            <a:pPr lvl="4"/>
            <a:r>
              <a:t>Body Level Five</a:t>
            </a:r>
          </a:p>
        </p:txBody>
      </p:sp>
      <p:pic>
        <p:nvPicPr>
          <p:cNvPr id="117" name="Picture 4" descr="Picture 4"/>
          <p:cNvPicPr>
            <a:picLocks noChangeAspect="1"/>
          </p:cNvPicPr>
          <p:nvPr/>
        </p:nvPicPr>
        <p:blipFill>
          <a:blip r:embed="rId5">
            <a:extLst/>
          </a:blip>
          <a:stretch>
            <a:fillRect/>
          </a:stretch>
        </p:blipFill>
        <p:spPr>
          <a:xfrm>
            <a:off x="815414" y="729763"/>
            <a:ext cx="3460750" cy="1214945"/>
          </a:xfrm>
          <a:prstGeom prst="rect">
            <a:avLst/>
          </a:prstGeom>
          <a:ln w="12700">
            <a:miter lim="400000"/>
          </a:ln>
        </p:spPr>
      </p:pic>
      <p:sp>
        <p:nvSpPr>
          <p:cNvPr id="118" name="Slide Number"/>
          <p:cNvSpPr txBox="1"/>
          <p:nvPr>
            <p:ph type="sldNum" sz="quarter" idx="2"/>
          </p:nvPr>
        </p:nvSpPr>
        <p:spPr>
          <a:xfrm>
            <a:off x="5892799" y="6155689"/>
            <a:ext cx="2844801" cy="401321"/>
          </a:xfrm>
          <a:prstGeom prst="rect">
            <a:avLst/>
          </a:prstGeom>
        </p:spPr>
        <p:txBody>
          <a:bodyPr lIns="60959" tIns="60959" rIns="60959" bIns="60959"/>
          <a:lstStyle>
            <a:lvl1pPr defTabSz="1219200">
              <a:defRPr sz="1600">
                <a:solidFill>
                  <a:srgbClr val="FFFFFF"/>
                </a:solidFill>
                <a:latin typeface="Avenir Medium"/>
                <a:ea typeface="Avenir Medium"/>
                <a:cs typeface="Avenir Medium"/>
                <a:sym typeface="Avenir Medium"/>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solidFill>
          <a:srgbClr val="FFFFFF"/>
        </a:solidFill>
      </p:bgPr>
    </p:bg>
    <p:spTree>
      <p:nvGrpSpPr>
        <p:cNvPr id="1" name=""/>
        <p:cNvGrpSpPr/>
        <p:nvPr/>
      </p:nvGrpSpPr>
      <p:grpSpPr>
        <a:xfrm>
          <a:off x="0" y="0"/>
          <a:ext cx="0" cy="0"/>
          <a:chOff x="0" y="0"/>
          <a:chExt cx="0" cy="0"/>
        </a:xfrm>
      </p:grpSpPr>
      <p:sp>
        <p:nvSpPr>
          <p:cNvPr id="125" name="Line"/>
          <p:cNvSpPr/>
          <p:nvPr/>
        </p:nvSpPr>
        <p:spPr>
          <a:xfrm>
            <a:off x="6828234" y="5607843"/>
            <a:ext cx="1" cy="1000216"/>
          </a:xfrm>
          <a:prstGeom prst="line">
            <a:avLst/>
          </a:prstGeom>
          <a:ln w="3175">
            <a:solidFill>
              <a:srgbClr val="9A9A9A"/>
            </a:solidFill>
            <a:miter lim="400000"/>
          </a:ln>
        </p:spPr>
        <p:txBody>
          <a:bodyPr lIns="35718" tIns="35718" rIns="35718" bIns="35718" anchor="ctr"/>
          <a:lstStyle/>
          <a:p>
            <a:pPr defTabSz="321468">
              <a:defRPr sz="800">
                <a:latin typeface="+mn-lt"/>
                <a:ea typeface="+mn-ea"/>
                <a:cs typeface="+mn-cs"/>
                <a:sym typeface="Helvetica"/>
              </a:defRPr>
            </a:pPr>
          </a:p>
        </p:txBody>
      </p:sp>
      <p:sp>
        <p:nvSpPr>
          <p:cNvPr id="126" name="Image"/>
          <p:cNvSpPr/>
          <p:nvPr>
            <p:ph type="pic" idx="13"/>
          </p:nvPr>
        </p:nvSpPr>
        <p:spPr>
          <a:xfrm>
            <a:off x="1524000" y="-17860"/>
            <a:ext cx="9144000" cy="5431894"/>
          </a:xfrm>
          <a:prstGeom prst="rect">
            <a:avLst/>
          </a:prstGeom>
        </p:spPr>
        <p:txBody>
          <a:bodyPr lIns="91439" rIns="91439"/>
          <a:lstStyle/>
          <a:p>
            <a:pPr/>
          </a:p>
        </p:txBody>
      </p:sp>
      <p:sp>
        <p:nvSpPr>
          <p:cNvPr id="127" name="Title Text"/>
          <p:cNvSpPr txBox="1"/>
          <p:nvPr>
            <p:ph type="title"/>
          </p:nvPr>
        </p:nvSpPr>
        <p:spPr>
          <a:xfrm>
            <a:off x="2515195" y="5473898"/>
            <a:ext cx="4071938" cy="1196579"/>
          </a:xfrm>
          <a:prstGeom prst="rect">
            <a:avLst/>
          </a:prstGeom>
        </p:spPr>
        <p:txBody>
          <a:bodyPr lIns="35718" tIns="35718" rIns="35718" bIns="35718">
            <a:normAutofit fontScale="100000" lnSpcReduction="0"/>
          </a:bodyPr>
          <a:lstStyle>
            <a:lvl1pPr algn="r" defTabSz="410765">
              <a:lnSpc>
                <a:spcPct val="100000"/>
              </a:lnSpc>
              <a:defRPr sz="2800">
                <a:latin typeface="Helvetica Neue Light"/>
                <a:ea typeface="Helvetica Neue Light"/>
                <a:cs typeface="Helvetica Neue Light"/>
                <a:sym typeface="Helvetica Neue Light"/>
              </a:defRPr>
            </a:lvl1pPr>
          </a:lstStyle>
          <a:p>
            <a:pPr/>
            <a:r>
              <a:t>Title Text</a:t>
            </a:r>
          </a:p>
        </p:txBody>
      </p:sp>
      <p:sp>
        <p:nvSpPr>
          <p:cNvPr id="128" name="Body Level One…"/>
          <p:cNvSpPr txBox="1"/>
          <p:nvPr>
            <p:ph type="body" sz="quarter" idx="1"/>
          </p:nvPr>
        </p:nvSpPr>
        <p:spPr>
          <a:xfrm>
            <a:off x="7042546" y="5956101"/>
            <a:ext cx="3482579" cy="357189"/>
          </a:xfrm>
          <a:prstGeom prst="rect">
            <a:avLst/>
          </a:prstGeom>
        </p:spPr>
        <p:txBody>
          <a:bodyPr lIns="35718" tIns="35718" rIns="35718" bIns="35718">
            <a:normAutofit fontScale="100000" lnSpcReduction="0"/>
          </a:bodyPr>
          <a:lstStyle>
            <a:lvl1pPr marL="0" indent="0" defTabSz="410765">
              <a:lnSpc>
                <a:spcPct val="100000"/>
              </a:lnSpc>
              <a:spcBef>
                <a:spcPts val="0"/>
              </a:spcBef>
              <a:buSzTx/>
              <a:buFontTx/>
              <a:buNone/>
              <a:defRPr sz="1800">
                <a:solidFill>
                  <a:srgbClr val="747474"/>
                </a:solidFill>
                <a:latin typeface="Helvetica Neue"/>
                <a:ea typeface="Helvetica Neue"/>
                <a:cs typeface="Helvetica Neue"/>
                <a:sym typeface="Helvetica Neue"/>
              </a:defRPr>
            </a:lvl1pPr>
            <a:lvl2pPr marL="0" indent="228600" defTabSz="410765">
              <a:lnSpc>
                <a:spcPct val="100000"/>
              </a:lnSpc>
              <a:spcBef>
                <a:spcPts val="0"/>
              </a:spcBef>
              <a:buSzTx/>
              <a:buFontTx/>
              <a:buNone/>
              <a:defRPr sz="1800">
                <a:solidFill>
                  <a:srgbClr val="747474"/>
                </a:solidFill>
                <a:latin typeface="Helvetica Neue"/>
                <a:ea typeface="Helvetica Neue"/>
                <a:cs typeface="Helvetica Neue"/>
                <a:sym typeface="Helvetica Neue"/>
              </a:defRPr>
            </a:lvl2pPr>
            <a:lvl3pPr marL="0" indent="457200" defTabSz="410765">
              <a:lnSpc>
                <a:spcPct val="100000"/>
              </a:lnSpc>
              <a:spcBef>
                <a:spcPts val="0"/>
              </a:spcBef>
              <a:buSzTx/>
              <a:buFontTx/>
              <a:buNone/>
              <a:defRPr sz="1800">
                <a:solidFill>
                  <a:srgbClr val="747474"/>
                </a:solidFill>
                <a:latin typeface="Helvetica Neue"/>
                <a:ea typeface="Helvetica Neue"/>
                <a:cs typeface="Helvetica Neue"/>
                <a:sym typeface="Helvetica Neue"/>
              </a:defRPr>
            </a:lvl3pPr>
            <a:lvl4pPr marL="0" indent="685800" defTabSz="410765">
              <a:lnSpc>
                <a:spcPct val="100000"/>
              </a:lnSpc>
              <a:spcBef>
                <a:spcPts val="0"/>
              </a:spcBef>
              <a:buSzTx/>
              <a:buFontTx/>
              <a:buNone/>
              <a:defRPr sz="1800">
                <a:solidFill>
                  <a:srgbClr val="747474"/>
                </a:solidFill>
                <a:latin typeface="Helvetica Neue"/>
                <a:ea typeface="Helvetica Neue"/>
                <a:cs typeface="Helvetica Neue"/>
                <a:sym typeface="Helvetica Neue"/>
              </a:defRPr>
            </a:lvl4pPr>
            <a:lvl5pPr marL="0" indent="914400" defTabSz="410765">
              <a:lnSpc>
                <a:spcPct val="100000"/>
              </a:lnSpc>
              <a:spcBef>
                <a:spcPts val="0"/>
              </a:spcBef>
              <a:buSzTx/>
              <a:buFontTx/>
              <a:buNone/>
              <a:defRPr sz="1800">
                <a:solidFill>
                  <a:srgbClr val="747474"/>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29" name="Slide Number"/>
          <p:cNvSpPr txBox="1"/>
          <p:nvPr>
            <p:ph type="sldNum" sz="quarter" idx="2"/>
          </p:nvPr>
        </p:nvSpPr>
        <p:spPr>
          <a:xfrm>
            <a:off x="10158223" y="6465093"/>
            <a:ext cx="211240" cy="207938"/>
          </a:xfrm>
          <a:prstGeom prst="rect">
            <a:avLst/>
          </a:prstGeom>
        </p:spPr>
        <p:txBody>
          <a:bodyPr lIns="35718" tIns="35718" rIns="35718" bIns="35718" anchor="t"/>
          <a:lstStyle>
            <a:lvl1pPr defTabSz="410765">
              <a:defRPr sz="900">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 name="Image"/>
          <p:cNvSpPr/>
          <p:nvPr>
            <p:ph type="pic" idx="13"/>
          </p:nvPr>
        </p:nvSpPr>
        <p:spPr>
          <a:xfrm>
            <a:off x="2409053" y="-473274"/>
            <a:ext cx="7305571" cy="5468429"/>
          </a:xfrm>
          <a:prstGeom prst="rect">
            <a:avLst/>
          </a:prstGeom>
        </p:spPr>
        <p:txBody>
          <a:bodyPr lIns="91439" rIns="91439"/>
          <a:lstStyle/>
          <a:p>
            <a:pPr/>
          </a:p>
        </p:txBody>
      </p:sp>
      <p:sp>
        <p:nvSpPr>
          <p:cNvPr id="137" name="Title Text"/>
          <p:cNvSpPr txBox="1"/>
          <p:nvPr>
            <p:ph type="title"/>
          </p:nvPr>
        </p:nvSpPr>
        <p:spPr>
          <a:xfrm>
            <a:off x="2416968" y="4857750"/>
            <a:ext cx="7358064" cy="901899"/>
          </a:xfrm>
          <a:prstGeom prst="rect">
            <a:avLst/>
          </a:prstGeom>
        </p:spPr>
        <p:txBody>
          <a:bodyPr lIns="35718" tIns="35718" rIns="35718" bIns="35718">
            <a:normAutofit fontScale="100000" lnSpcReduction="0"/>
          </a:bodyPr>
          <a:lstStyle>
            <a:lvl1pPr algn="ctr" defTabSz="410765">
              <a:lnSpc>
                <a:spcPct val="100000"/>
              </a:lnSpc>
              <a:defRPr cap="all" sz="5000">
                <a:solidFill>
                  <a:srgbClr val="535353"/>
                </a:solidFill>
                <a:latin typeface="Gill Sans Light"/>
                <a:ea typeface="Gill Sans Light"/>
                <a:cs typeface="Gill Sans Light"/>
                <a:sym typeface="Gill Sans Light"/>
              </a:defRPr>
            </a:lvl1pPr>
          </a:lstStyle>
          <a:p>
            <a:pPr/>
            <a:r>
              <a:t>Title Text</a:t>
            </a:r>
          </a:p>
        </p:txBody>
      </p:sp>
      <p:sp>
        <p:nvSpPr>
          <p:cNvPr id="138" name="Body Level One…"/>
          <p:cNvSpPr txBox="1"/>
          <p:nvPr>
            <p:ph type="body" sz="quarter" idx="1"/>
          </p:nvPr>
        </p:nvSpPr>
        <p:spPr>
          <a:xfrm>
            <a:off x="2416968" y="5759648"/>
            <a:ext cx="7358064" cy="794743"/>
          </a:xfrm>
          <a:prstGeom prst="rect">
            <a:avLst/>
          </a:prstGeom>
        </p:spPr>
        <p:txBody>
          <a:bodyPr lIns="35718" tIns="35718" rIns="35718" bIns="35718">
            <a:normAutofit fontScale="100000" lnSpcReduction="0"/>
          </a:bodyPr>
          <a:lstStyle>
            <a:lvl1pPr marL="0" indent="0" algn="ctr" defTabSz="410765">
              <a:lnSpc>
                <a:spcPct val="100000"/>
              </a:lnSpc>
              <a:spcBef>
                <a:spcPts val="0"/>
              </a:spcBef>
              <a:buSzTx/>
              <a:buFontTx/>
              <a:buNone/>
              <a:defRPr sz="2600">
                <a:solidFill>
                  <a:srgbClr val="535353"/>
                </a:solidFill>
                <a:latin typeface="Gill Sans Light"/>
                <a:ea typeface="Gill Sans Light"/>
                <a:cs typeface="Gill Sans Light"/>
                <a:sym typeface="Gill Sans Light"/>
              </a:defRPr>
            </a:lvl1pPr>
            <a:lvl2pPr marL="0" indent="228600" algn="ctr" defTabSz="410765">
              <a:lnSpc>
                <a:spcPct val="100000"/>
              </a:lnSpc>
              <a:spcBef>
                <a:spcPts val="0"/>
              </a:spcBef>
              <a:buSzTx/>
              <a:buFontTx/>
              <a:buNone/>
              <a:defRPr sz="2600">
                <a:solidFill>
                  <a:srgbClr val="535353"/>
                </a:solidFill>
                <a:latin typeface="Gill Sans Light"/>
                <a:ea typeface="Gill Sans Light"/>
                <a:cs typeface="Gill Sans Light"/>
                <a:sym typeface="Gill Sans Light"/>
              </a:defRPr>
            </a:lvl2pPr>
            <a:lvl3pPr marL="0" indent="457200" algn="ctr" defTabSz="410765">
              <a:lnSpc>
                <a:spcPct val="100000"/>
              </a:lnSpc>
              <a:spcBef>
                <a:spcPts val="0"/>
              </a:spcBef>
              <a:buSzTx/>
              <a:buFontTx/>
              <a:buNone/>
              <a:defRPr sz="2600">
                <a:solidFill>
                  <a:srgbClr val="535353"/>
                </a:solidFill>
                <a:latin typeface="Gill Sans Light"/>
                <a:ea typeface="Gill Sans Light"/>
                <a:cs typeface="Gill Sans Light"/>
                <a:sym typeface="Gill Sans Light"/>
              </a:defRPr>
            </a:lvl3pPr>
            <a:lvl4pPr marL="0" indent="685800" algn="ctr" defTabSz="410765">
              <a:lnSpc>
                <a:spcPct val="100000"/>
              </a:lnSpc>
              <a:spcBef>
                <a:spcPts val="0"/>
              </a:spcBef>
              <a:buSzTx/>
              <a:buFontTx/>
              <a:buNone/>
              <a:defRPr sz="2600">
                <a:solidFill>
                  <a:srgbClr val="535353"/>
                </a:solidFill>
                <a:latin typeface="Gill Sans Light"/>
                <a:ea typeface="Gill Sans Light"/>
                <a:cs typeface="Gill Sans Light"/>
                <a:sym typeface="Gill Sans Light"/>
              </a:defRPr>
            </a:lvl4pPr>
            <a:lvl5pPr marL="0" indent="914400" algn="ctr" defTabSz="410765">
              <a:lnSpc>
                <a:spcPct val="100000"/>
              </a:lnSpc>
              <a:spcBef>
                <a:spcPts val="0"/>
              </a:spcBef>
              <a:buSzTx/>
              <a:buFontTx/>
              <a:buNone/>
              <a:defRPr sz="2600">
                <a:solidFill>
                  <a:srgbClr val="535353"/>
                </a:solidFill>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xfrm>
            <a:off x="5973266" y="6518671"/>
            <a:ext cx="236538" cy="249239"/>
          </a:xfrm>
          <a:prstGeom prst="rect">
            <a:avLst/>
          </a:prstGeom>
        </p:spPr>
        <p:txBody>
          <a:bodyPr lIns="35718" tIns="35718" rIns="35718" bIns="35718" anchor="t"/>
          <a:lstStyle>
            <a:lvl1pPr algn="ctr" defTabSz="410765">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sp>
        <p:nvSpPr>
          <p:cNvPr id="23" name="Straight Connector 6"/>
          <p:cNvSpPr/>
          <p:nvPr/>
        </p:nvSpPr>
        <p:spPr>
          <a:xfrm>
            <a:off x="6612341" y="3148581"/>
            <a:ext cx="5580001" cy="1"/>
          </a:xfrm>
          <a:prstGeom prst="line">
            <a:avLst/>
          </a:prstGeom>
          <a:ln w="28575">
            <a:solidFill>
              <a:srgbClr val="008080"/>
            </a:solidFill>
            <a:miter/>
          </a:ln>
        </p:spPr>
        <p:txBody>
          <a:bodyPr lIns="45719" rIns="45719"/>
          <a:lstStyle/>
          <a:p>
            <a:pPr/>
          </a:p>
        </p:txBody>
      </p:sp>
      <p:sp>
        <p:nvSpPr>
          <p:cNvPr id="24" name="Straight Connector 8"/>
          <p:cNvSpPr/>
          <p:nvPr/>
        </p:nvSpPr>
        <p:spPr>
          <a:xfrm>
            <a:off x="6605519" y="679637"/>
            <a:ext cx="5580001" cy="1"/>
          </a:xfrm>
          <a:prstGeom prst="line">
            <a:avLst/>
          </a:prstGeom>
          <a:ln w="28575">
            <a:solidFill>
              <a:srgbClr val="008080"/>
            </a:solidFill>
            <a:miter/>
          </a:ln>
        </p:spPr>
        <p:txBody>
          <a:bodyPr lIns="45719" rIns="45719"/>
          <a:lstStyle/>
          <a:p>
            <a:pPr/>
          </a:p>
        </p:txBody>
      </p:sp>
      <p:pic>
        <p:nvPicPr>
          <p:cNvPr id="25" name="Picture 9" descr="Picture 9"/>
          <p:cNvPicPr>
            <a:picLocks noChangeAspect="1"/>
          </p:cNvPicPr>
          <p:nvPr/>
        </p:nvPicPr>
        <p:blipFill>
          <a:blip r:embed="rId2">
            <a:extLst/>
          </a:blip>
          <a:srcRect l="13297" t="16483" r="58480" b="17441"/>
          <a:stretch>
            <a:fillRect/>
          </a:stretch>
        </p:blipFill>
        <p:spPr>
          <a:xfrm>
            <a:off x="-21516" y="-1"/>
            <a:ext cx="5858536" cy="6858001"/>
          </a:xfrm>
          <a:prstGeom prst="rect">
            <a:avLst/>
          </a:prstGeom>
          <a:ln w="12700">
            <a:miter lim="400000"/>
          </a:ln>
        </p:spPr>
      </p:pic>
      <p:grpSp>
        <p:nvGrpSpPr>
          <p:cNvPr id="28" name="Group 16"/>
          <p:cNvGrpSpPr/>
          <p:nvPr/>
        </p:nvGrpSpPr>
        <p:grpSpPr>
          <a:xfrm>
            <a:off x="0" y="5622878"/>
            <a:ext cx="2567867" cy="1235123"/>
            <a:chOff x="0" y="0"/>
            <a:chExt cx="2567866" cy="1235121"/>
          </a:xfrm>
        </p:grpSpPr>
        <p:pic>
          <p:nvPicPr>
            <p:cNvPr id="26" name="Picture 14" descr="Picture 14"/>
            <p:cNvPicPr>
              <a:picLocks noChangeAspect="1"/>
            </p:cNvPicPr>
            <p:nvPr/>
          </p:nvPicPr>
          <p:blipFill>
            <a:blip r:embed="rId3">
              <a:extLst/>
            </a:blip>
            <a:srcRect l="4145" t="12289" r="15717" b="8730"/>
            <a:stretch>
              <a:fillRect/>
            </a:stretch>
          </p:blipFill>
          <p:spPr>
            <a:xfrm>
              <a:off x="61416" y="-1"/>
              <a:ext cx="2506451" cy="1235123"/>
            </a:xfrm>
            <a:prstGeom prst="rect">
              <a:avLst/>
            </a:prstGeom>
            <a:ln w="12700" cap="flat">
              <a:noFill/>
              <a:miter lim="400000"/>
            </a:ln>
            <a:effectLst/>
          </p:spPr>
        </p:pic>
        <p:sp>
          <p:nvSpPr>
            <p:cNvPr id="27" name="Straight Connector 15"/>
            <p:cNvSpPr/>
            <p:nvPr/>
          </p:nvSpPr>
          <p:spPr>
            <a:xfrm>
              <a:off x="-1" y="-1"/>
              <a:ext cx="1314642" cy="1"/>
            </a:xfrm>
            <a:prstGeom prst="line">
              <a:avLst/>
            </a:prstGeom>
            <a:noFill/>
            <a:ln w="28575" cap="flat">
              <a:solidFill>
                <a:srgbClr val="008080"/>
              </a:solidFill>
              <a:prstDash val="solid"/>
              <a:miter lim="800000"/>
            </a:ln>
            <a:effectLst/>
          </p:spPr>
          <p:txBody>
            <a:bodyPr wrap="square" lIns="45719" tIns="45719" rIns="45719" bIns="45719" numCol="1" anchor="t">
              <a:noAutofit/>
            </a:bodyPr>
            <a:lstStyle/>
            <a:p>
              <a:pPr/>
            </a:p>
          </p:txBody>
        </p:sp>
      </p:gr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pic>
        <p:nvPicPr>
          <p:cNvPr id="36" name="Picture 6" descr="Picture 6"/>
          <p:cNvPicPr>
            <a:picLocks noChangeAspect="1"/>
          </p:cNvPicPr>
          <p:nvPr/>
        </p:nvPicPr>
        <p:blipFill>
          <a:blip r:embed="rId2">
            <a:extLst/>
          </a:blip>
          <a:srcRect l="4145" t="12289" r="15717" b="8730"/>
          <a:stretch>
            <a:fillRect/>
          </a:stretch>
        </p:blipFill>
        <p:spPr>
          <a:xfrm>
            <a:off x="84468" y="5622877"/>
            <a:ext cx="2506451" cy="1235123"/>
          </a:xfrm>
          <a:prstGeom prst="rect">
            <a:avLst/>
          </a:prstGeom>
          <a:ln w="12700">
            <a:miter lim="400000"/>
          </a:ln>
        </p:spPr>
      </p:pic>
      <p:sp>
        <p:nvSpPr>
          <p:cNvPr id="37" name="Straight Connector 7"/>
          <p:cNvSpPr/>
          <p:nvPr/>
        </p:nvSpPr>
        <p:spPr>
          <a:xfrm>
            <a:off x="5712000" y="6356350"/>
            <a:ext cx="6480001" cy="0"/>
          </a:xfrm>
          <a:prstGeom prst="line">
            <a:avLst/>
          </a:prstGeom>
          <a:ln w="28575">
            <a:solidFill>
              <a:srgbClr val="008080"/>
            </a:solidFill>
            <a:miter/>
          </a:ln>
        </p:spPr>
        <p:txBody>
          <a:bodyPr lIns="45719" rIns="45719"/>
          <a:lstStyle/>
          <a:p>
            <a:pPr/>
          </a:p>
        </p:txBody>
      </p:sp>
      <p:sp>
        <p:nvSpPr>
          <p:cNvPr id="38" name="Straight Connector 8"/>
          <p:cNvSpPr/>
          <p:nvPr/>
        </p:nvSpPr>
        <p:spPr>
          <a:xfrm>
            <a:off x="23053" y="5622878"/>
            <a:ext cx="1314641" cy="1"/>
          </a:xfrm>
          <a:prstGeom prst="line">
            <a:avLst/>
          </a:prstGeom>
          <a:ln w="28575">
            <a:solidFill>
              <a:srgbClr val="008080"/>
            </a:solidFill>
            <a:miter/>
          </a:ln>
        </p:spPr>
        <p:txBody>
          <a:bodyPr lIns="45719" rIns="45719"/>
          <a:lstStyle/>
          <a:p>
            <a:pPr/>
          </a:p>
        </p:txBody>
      </p:sp>
      <p:sp>
        <p:nvSpPr>
          <p:cNvPr id="39" name="TextBox 1"/>
          <p:cNvSpPr txBox="1"/>
          <p:nvPr/>
        </p:nvSpPr>
        <p:spPr>
          <a:xfrm>
            <a:off x="7597401" y="6369322"/>
            <a:ext cx="4360810"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sz="1000">
                <a:solidFill>
                  <a:srgbClr val="006666"/>
                </a:solidFill>
              </a:defRPr>
            </a:lvl1pPr>
          </a:lstStyle>
          <a:p>
            <a:pPr/>
            <a:r>
              <a:t>Donncha Ó Treasaigh, Director of Schools at Limerick and Clare Education and Training Board - @denistreacy</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000000"/>
        </a:solidFill>
      </p:bgPr>
    </p:bg>
    <p:spTree>
      <p:nvGrpSpPr>
        <p:cNvPr id="1" name=""/>
        <p:cNvGrpSpPr/>
        <p:nvPr/>
      </p:nvGrpSpPr>
      <p:grpSpPr>
        <a:xfrm>
          <a:off x="0" y="0"/>
          <a:ext cx="0" cy="0"/>
          <a:chOff x="0" y="0"/>
          <a:chExt cx="0" cy="0"/>
        </a:xfrm>
      </p:grpSpPr>
      <p:sp>
        <p:nvSpPr>
          <p:cNvPr id="47" name="Text"/>
          <p:cNvSpPr/>
          <p:nvPr>
            <p:ph type="body" sz="quarter" idx="13"/>
          </p:nvPr>
        </p:nvSpPr>
        <p:spPr>
          <a:xfrm>
            <a:off x="47433631" y="29083000"/>
            <a:ext cx="11036301" cy="508000"/>
          </a:xfrm>
          <a:prstGeom prst="rect">
            <a:avLst/>
          </a:prstGeom>
          <a:ln w="3175"/>
        </p:spPr>
        <p:txBody>
          <a:bodyPr lIns="25400" tIns="25400" rIns="25400" bIns="25400">
            <a:spAutoFit/>
          </a:bodyPr>
          <a:lstStyle>
            <a:lvl1pPr marL="0" indent="0" defTabSz="412750">
              <a:lnSpc>
                <a:spcPct val="100000"/>
              </a:lnSpc>
              <a:spcBef>
                <a:spcPts val="3400"/>
              </a:spcBef>
              <a:buSzTx/>
              <a:buFontTx/>
              <a:buNone/>
              <a:defRPr b="1" sz="3000">
                <a:solidFill>
                  <a:srgbClr val="94A8B2"/>
                </a:solidFill>
                <a:latin typeface="+mn-lt"/>
                <a:ea typeface="+mn-ea"/>
                <a:cs typeface="+mn-cs"/>
                <a:sym typeface="Helvetica"/>
              </a:defRPr>
            </a:lvl1pPr>
          </a:lstStyle>
          <a:p>
            <a:pPr/>
            <a:r>
              <a:t> </a:t>
            </a:r>
          </a:p>
        </p:txBody>
      </p:sp>
      <p:sp>
        <p:nvSpPr>
          <p:cNvPr id="48" name="Slide Number"/>
          <p:cNvSpPr/>
          <p:nvPr>
            <p:ph type="sldNum" sz="quarter" idx="2"/>
          </p:nvPr>
        </p:nvSpPr>
        <p:spPr>
          <a:xfrm>
            <a:off x="12145013" y="6521450"/>
            <a:ext cx="162385" cy="152400"/>
          </a:xfrm>
          <a:prstGeom prst="rect">
            <a:avLst/>
          </a:prstGeom>
          <a:ln w="3175"/>
        </p:spPr>
        <p:txBody>
          <a:bodyPr lIns="25400" tIns="25400" rIns="25400" bIns="25400" anchor="t"/>
          <a:lstStyle>
            <a:lvl1pPr algn="l">
              <a:spcBef>
                <a:spcPts val="500"/>
              </a:spcBef>
              <a:tabLst>
                <a:tab pos="457200" algn="l"/>
              </a:tabLst>
              <a:defRPr sz="700">
                <a:solidFill>
                  <a:srgbClr val="87939D"/>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bg>
      <p:bgPr>
        <a:solidFill>
          <a:srgbClr val="000000"/>
        </a:solidFill>
      </p:bgPr>
    </p:bg>
    <p:spTree>
      <p:nvGrpSpPr>
        <p:cNvPr id="1" name=""/>
        <p:cNvGrpSpPr/>
        <p:nvPr/>
      </p:nvGrpSpPr>
      <p:grpSpPr>
        <a:xfrm>
          <a:off x="0" y="0"/>
          <a:ext cx="0" cy="0"/>
          <a:chOff x="0" y="0"/>
          <a:chExt cx="0" cy="0"/>
        </a:xfrm>
      </p:grpSpPr>
      <p:sp>
        <p:nvSpPr>
          <p:cNvPr id="55" name="Image"/>
          <p:cNvSpPr/>
          <p:nvPr>
            <p:ph type="pic" idx="13"/>
          </p:nvPr>
        </p:nvSpPr>
        <p:spPr>
          <a:xfrm>
            <a:off x="4008437" y="-31750"/>
            <a:ext cx="9915526" cy="6610351"/>
          </a:xfrm>
          <a:prstGeom prst="rect">
            <a:avLst/>
          </a:prstGeom>
        </p:spPr>
        <p:txBody>
          <a:bodyPr lIns="91439" rIns="91439"/>
          <a:lstStyle/>
          <a:p>
            <a:pPr/>
          </a:p>
        </p:txBody>
      </p:sp>
      <p:sp>
        <p:nvSpPr>
          <p:cNvPr id="56" name="Title Text"/>
          <p:cNvSpPr txBox="1"/>
          <p:nvPr>
            <p:ph type="title"/>
          </p:nvPr>
        </p:nvSpPr>
        <p:spPr>
          <a:xfrm>
            <a:off x="825500" y="476250"/>
            <a:ext cx="5111750" cy="2774950"/>
          </a:xfrm>
          <a:prstGeom prst="rect">
            <a:avLst/>
          </a:prstGeom>
        </p:spPr>
        <p:txBody>
          <a:bodyPr lIns="25400" tIns="25400" rIns="25400" bIns="25400" anchor="b">
            <a:normAutofit fontScale="100000" lnSpcReduction="0"/>
          </a:bodyPr>
          <a:lstStyle>
            <a:lvl1pPr algn="ctr" defTabSz="412750">
              <a:lnSpc>
                <a:spcPct val="100000"/>
              </a:lnSpc>
              <a:defRPr sz="4200">
                <a:solidFill>
                  <a:srgbClr val="FFFFFF"/>
                </a:solidFill>
                <a:latin typeface="Helvetica Neue"/>
                <a:ea typeface="Helvetica Neue"/>
                <a:cs typeface="Helvetica Neue"/>
                <a:sym typeface="Helvetica Neue"/>
              </a:defRPr>
            </a:lvl1pPr>
          </a:lstStyle>
          <a:p>
            <a:pPr/>
            <a:r>
              <a:t>Title Text</a:t>
            </a:r>
          </a:p>
        </p:txBody>
      </p:sp>
      <p:sp>
        <p:nvSpPr>
          <p:cNvPr id="57" name="Body Level One…"/>
          <p:cNvSpPr txBox="1"/>
          <p:nvPr>
            <p:ph type="body" sz="quarter" idx="1"/>
          </p:nvPr>
        </p:nvSpPr>
        <p:spPr>
          <a:xfrm>
            <a:off x="825500" y="3346450"/>
            <a:ext cx="5111750" cy="2863850"/>
          </a:xfrm>
          <a:prstGeom prst="rect">
            <a:avLst/>
          </a:prstGeom>
        </p:spPr>
        <p:txBody>
          <a:bodyPr lIns="25400" tIns="25400" rIns="25400" bIns="25400">
            <a:normAutofit fontScale="100000" lnSpcReduction="0"/>
          </a:bodyPr>
          <a:lstStyle>
            <a:lvl1pPr marL="0" indent="0" algn="ctr" defTabSz="412750">
              <a:lnSpc>
                <a:spcPct val="100000"/>
              </a:lnSpc>
              <a:spcBef>
                <a:spcPts val="0"/>
              </a:spcBef>
              <a:buSzTx/>
              <a:buFontTx/>
              <a:buNone/>
              <a:defRPr sz="2200">
                <a:solidFill>
                  <a:srgbClr val="FFFFFF"/>
                </a:solidFill>
                <a:latin typeface="Helvetica Neue"/>
                <a:ea typeface="Helvetica Neue"/>
                <a:cs typeface="Helvetica Neue"/>
                <a:sym typeface="Helvetica Neue"/>
              </a:defRPr>
            </a:lvl1pPr>
            <a:lvl2pPr marL="0" indent="228600" algn="ctr" defTabSz="412750">
              <a:lnSpc>
                <a:spcPct val="100000"/>
              </a:lnSpc>
              <a:spcBef>
                <a:spcPts val="0"/>
              </a:spcBef>
              <a:buSzTx/>
              <a:buFontTx/>
              <a:buNone/>
              <a:defRPr sz="2200">
                <a:solidFill>
                  <a:srgbClr val="FFFFFF"/>
                </a:solidFill>
                <a:latin typeface="Helvetica Neue"/>
                <a:ea typeface="Helvetica Neue"/>
                <a:cs typeface="Helvetica Neue"/>
                <a:sym typeface="Helvetica Neue"/>
              </a:defRPr>
            </a:lvl2pPr>
            <a:lvl3pPr marL="0" indent="457200" algn="ctr" defTabSz="412750">
              <a:lnSpc>
                <a:spcPct val="100000"/>
              </a:lnSpc>
              <a:spcBef>
                <a:spcPts val="0"/>
              </a:spcBef>
              <a:buSzTx/>
              <a:buFontTx/>
              <a:buNone/>
              <a:defRPr sz="2200">
                <a:solidFill>
                  <a:srgbClr val="FFFFFF"/>
                </a:solidFill>
                <a:latin typeface="Helvetica Neue"/>
                <a:ea typeface="Helvetica Neue"/>
                <a:cs typeface="Helvetica Neue"/>
                <a:sym typeface="Helvetica Neue"/>
              </a:defRPr>
            </a:lvl3pPr>
            <a:lvl4pPr marL="0" indent="685800" algn="ctr" defTabSz="412750">
              <a:lnSpc>
                <a:spcPct val="100000"/>
              </a:lnSpc>
              <a:spcBef>
                <a:spcPts val="0"/>
              </a:spcBef>
              <a:buSzTx/>
              <a:buFontTx/>
              <a:buNone/>
              <a:defRPr sz="2200">
                <a:solidFill>
                  <a:srgbClr val="FFFFFF"/>
                </a:solidFill>
                <a:latin typeface="Helvetica Neue"/>
                <a:ea typeface="Helvetica Neue"/>
                <a:cs typeface="Helvetica Neue"/>
                <a:sym typeface="Helvetica Neue"/>
              </a:defRPr>
            </a:lvl4pPr>
            <a:lvl5pPr marL="0" indent="914400" algn="ctr" defTabSz="412750">
              <a:lnSpc>
                <a:spcPct val="100000"/>
              </a:lnSpc>
              <a:spcBef>
                <a:spcPts val="0"/>
              </a:spcBef>
              <a:buSzTx/>
              <a:buFontTx/>
              <a:buNone/>
              <a:defRPr sz="2200">
                <a:solidFill>
                  <a:srgbClr val="FFFFFF"/>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xfrm>
            <a:off x="5976340" y="6540500"/>
            <a:ext cx="232970" cy="236881"/>
          </a:xfrm>
          <a:prstGeom prst="rect">
            <a:avLst/>
          </a:prstGeom>
        </p:spPr>
        <p:txBody>
          <a:bodyPr lIns="25400" tIns="25400" rIns="25400" bIns="25400" anchor="t"/>
          <a:lstStyle>
            <a:lvl1pPr algn="ctr" defTabSz="412750">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bg>
      <p:bgPr>
        <a:solidFill>
          <a:srgbClr val="000000"/>
        </a:solidFill>
      </p:bgPr>
    </p:bg>
    <p:spTree>
      <p:nvGrpSpPr>
        <p:cNvPr id="1" name=""/>
        <p:cNvGrpSpPr/>
        <p:nvPr/>
      </p:nvGrpSpPr>
      <p:grpSpPr>
        <a:xfrm>
          <a:off x="0" y="0"/>
          <a:ext cx="0" cy="0"/>
          <a:chOff x="0" y="0"/>
          <a:chExt cx="0" cy="0"/>
        </a:xfrm>
      </p:grpSpPr>
      <p:sp>
        <p:nvSpPr>
          <p:cNvPr id="65" name="Title Text"/>
          <p:cNvSpPr txBox="1"/>
          <p:nvPr>
            <p:ph type="title"/>
          </p:nvPr>
        </p:nvSpPr>
        <p:spPr>
          <a:xfrm>
            <a:off x="844550" y="177800"/>
            <a:ext cx="10502900" cy="1143000"/>
          </a:xfrm>
          <a:prstGeom prst="rect">
            <a:avLst/>
          </a:prstGeom>
        </p:spPr>
        <p:txBody>
          <a:bodyPr lIns="25400" tIns="25400" rIns="25400" bIns="25400">
            <a:normAutofit fontScale="100000" lnSpcReduction="0"/>
          </a:bodyPr>
          <a:lstStyle>
            <a:lvl1pPr algn="ctr" defTabSz="412750">
              <a:lnSpc>
                <a:spcPct val="100000"/>
              </a:lnSpc>
              <a:defRPr sz="5600">
                <a:solidFill>
                  <a:srgbClr val="FFFFFF"/>
                </a:solidFill>
                <a:latin typeface="Helvetica Neue"/>
                <a:ea typeface="Helvetica Neue"/>
                <a:cs typeface="Helvetica Neue"/>
                <a:sym typeface="Helvetica Neue"/>
              </a:defRPr>
            </a:lvl1pPr>
          </a:lstStyle>
          <a:p>
            <a:pPr/>
            <a:r>
              <a:t>Title Text</a:t>
            </a:r>
          </a:p>
        </p:txBody>
      </p:sp>
      <p:sp>
        <p:nvSpPr>
          <p:cNvPr id="66" name="Slide Number"/>
          <p:cNvSpPr txBox="1"/>
          <p:nvPr>
            <p:ph type="sldNum" sz="quarter" idx="2"/>
          </p:nvPr>
        </p:nvSpPr>
        <p:spPr>
          <a:xfrm>
            <a:off x="5976340" y="6540500"/>
            <a:ext cx="232970" cy="236881"/>
          </a:xfrm>
          <a:prstGeom prst="rect">
            <a:avLst/>
          </a:prstGeom>
        </p:spPr>
        <p:txBody>
          <a:bodyPr lIns="25400" tIns="25400" rIns="25400" bIns="25400" anchor="t"/>
          <a:lstStyle>
            <a:lvl1pPr algn="ctr" defTabSz="412750">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bg>
      <p:bgPr>
        <a:solidFill>
          <a:srgbClr val="000000"/>
        </a:solidFill>
      </p:bgPr>
    </p:bg>
    <p:spTree>
      <p:nvGrpSpPr>
        <p:cNvPr id="1" name=""/>
        <p:cNvGrpSpPr/>
        <p:nvPr/>
      </p:nvGrpSpPr>
      <p:grpSpPr>
        <a:xfrm>
          <a:off x="0" y="0"/>
          <a:ext cx="0" cy="0"/>
          <a:chOff x="0" y="0"/>
          <a:chExt cx="0" cy="0"/>
        </a:xfrm>
      </p:grpSpPr>
      <p:sp>
        <p:nvSpPr>
          <p:cNvPr id="73" name="Title Text"/>
          <p:cNvSpPr txBox="1"/>
          <p:nvPr>
            <p:ph type="body" sz="half" idx="13"/>
          </p:nvPr>
        </p:nvSpPr>
        <p:spPr>
          <a:xfrm>
            <a:off x="600145" y="1426169"/>
            <a:ext cx="10414001" cy="2324101"/>
          </a:xfrm>
          <a:prstGeom prst="rect">
            <a:avLst/>
          </a:prstGeom>
        </p:spPr>
        <p:txBody>
          <a:bodyPr lIns="25400" tIns="25400" rIns="25400" bIns="25400" anchor="b">
            <a:normAutofit fontScale="100000" lnSpcReduction="0"/>
          </a:bodyPr>
          <a:lstStyle>
            <a:lvl1pPr marL="0" indent="0" defTabSz="412750">
              <a:lnSpc>
                <a:spcPct val="100000"/>
              </a:lnSpc>
              <a:spcBef>
                <a:spcPts val="0"/>
              </a:spcBef>
              <a:buSzTx/>
              <a:buFontTx/>
              <a:buNone/>
              <a:defRPr sz="5600">
                <a:solidFill>
                  <a:srgbClr val="FFFFFF"/>
                </a:solidFill>
                <a:latin typeface="Helvetica Neue"/>
                <a:ea typeface="Helvetica Neue"/>
                <a:cs typeface="Helvetica Neue"/>
                <a:sym typeface="Helvetica Neue"/>
              </a:defRPr>
            </a:lvl1pPr>
          </a:lstStyle>
          <a:p>
            <a:pPr/>
            <a:r>
              <a:t>Title Text</a:t>
            </a:r>
          </a:p>
        </p:txBody>
      </p:sp>
      <p:sp>
        <p:nvSpPr>
          <p:cNvPr id="74" name="Slide Number"/>
          <p:cNvSpPr txBox="1"/>
          <p:nvPr>
            <p:ph type="sldNum" sz="quarter" idx="2"/>
          </p:nvPr>
        </p:nvSpPr>
        <p:spPr>
          <a:xfrm>
            <a:off x="5976340" y="6540500"/>
            <a:ext cx="232970" cy="236881"/>
          </a:xfrm>
          <a:prstGeom prst="rect">
            <a:avLst/>
          </a:prstGeom>
        </p:spPr>
        <p:txBody>
          <a:bodyPr lIns="25400" tIns="25400" rIns="25400" bIns="25400" anchor="t"/>
          <a:lstStyle>
            <a:lvl1pPr algn="ctr" defTabSz="412750">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S Dark Quote">
    <p:bg>
      <p:bgPr>
        <a:solidFill>
          <a:srgbClr val="4F5064"/>
        </a:solidFill>
      </p:bgPr>
    </p:bg>
    <p:spTree>
      <p:nvGrpSpPr>
        <p:cNvPr id="1" name=""/>
        <p:cNvGrpSpPr/>
        <p:nvPr/>
      </p:nvGrpSpPr>
      <p:grpSpPr>
        <a:xfrm>
          <a:off x="0" y="0"/>
          <a:ext cx="0" cy="0"/>
          <a:chOff x="0" y="0"/>
          <a:chExt cx="0" cy="0"/>
        </a:xfrm>
      </p:grpSpPr>
      <p:sp>
        <p:nvSpPr>
          <p:cNvPr id="81" name="Image"/>
          <p:cNvSpPr/>
          <p:nvPr>
            <p:ph type="pic" idx="13"/>
          </p:nvPr>
        </p:nvSpPr>
        <p:spPr>
          <a:xfrm>
            <a:off x="0" y="0"/>
            <a:ext cx="12192000" cy="6858000"/>
          </a:xfrm>
          <a:prstGeom prst="rect">
            <a:avLst/>
          </a:prstGeom>
        </p:spPr>
        <p:txBody>
          <a:bodyPr lIns="91439" rIns="91439"/>
          <a:lstStyle/>
          <a:p>
            <a:pPr/>
          </a:p>
        </p:txBody>
      </p:sp>
      <p:sp>
        <p:nvSpPr>
          <p:cNvPr id="82" name="Body Level One…"/>
          <p:cNvSpPr txBox="1"/>
          <p:nvPr>
            <p:ph type="body" idx="1"/>
          </p:nvPr>
        </p:nvSpPr>
        <p:spPr>
          <a:xfrm>
            <a:off x="635000" y="1301750"/>
            <a:ext cx="10922000" cy="4254500"/>
          </a:xfrm>
          <a:prstGeom prst="rect">
            <a:avLst/>
          </a:prstGeom>
        </p:spPr>
        <p:txBody>
          <a:bodyPr lIns="0" tIns="0" rIns="0" bIns="0" anchor="ctr"/>
          <a:lstStyle>
            <a:lvl1pPr marL="0" indent="0" algn="ctr" defTabSz="400050">
              <a:lnSpc>
                <a:spcPct val="100000"/>
              </a:lnSpc>
              <a:spcBef>
                <a:spcPts val="3000"/>
              </a:spcBef>
              <a:buSzTx/>
              <a:buFontTx/>
              <a:buNone/>
              <a:defRPr sz="3600">
                <a:solidFill>
                  <a:srgbClr val="FFFFFF"/>
                </a:solidFill>
                <a:latin typeface="+mn-lt"/>
                <a:ea typeface="+mn-ea"/>
                <a:cs typeface="+mn-cs"/>
                <a:sym typeface="Helvetica"/>
              </a:defRPr>
            </a:lvl1pPr>
            <a:lvl2pPr marL="0" indent="0" algn="ctr" defTabSz="400050">
              <a:lnSpc>
                <a:spcPct val="100000"/>
              </a:lnSpc>
              <a:spcBef>
                <a:spcPts val="200"/>
              </a:spcBef>
              <a:buSzTx/>
              <a:buFont typeface="Gill Sans"/>
              <a:buNone/>
              <a:defRPr sz="2400">
                <a:solidFill>
                  <a:srgbClr val="FFFFFF"/>
                </a:solidFill>
                <a:latin typeface="+mn-lt"/>
                <a:ea typeface="+mn-ea"/>
                <a:cs typeface="+mn-cs"/>
                <a:sym typeface="Helvetica"/>
              </a:defRPr>
            </a:lvl2pPr>
            <a:lvl3pPr marL="0" indent="0" algn="ctr" defTabSz="400050">
              <a:lnSpc>
                <a:spcPct val="100000"/>
              </a:lnSpc>
              <a:spcBef>
                <a:spcPts val="0"/>
              </a:spcBef>
              <a:buSzTx/>
              <a:buFontTx/>
              <a:buNone/>
              <a:defRPr sz="2400">
                <a:solidFill>
                  <a:srgbClr val="FFFFFF">
                    <a:alpha val="70000"/>
                  </a:srgbClr>
                </a:solidFill>
                <a:latin typeface="+mn-lt"/>
                <a:ea typeface="+mn-ea"/>
                <a:cs typeface="+mn-cs"/>
                <a:sym typeface="Helvetica"/>
              </a:defRPr>
            </a:lvl3pPr>
            <a:lvl4pPr marL="0" indent="0" algn="ctr" defTabSz="400050">
              <a:lnSpc>
                <a:spcPct val="100000"/>
              </a:lnSpc>
              <a:spcBef>
                <a:spcPts val="0"/>
              </a:spcBef>
              <a:buSzTx/>
              <a:buFontTx/>
              <a:buNone/>
              <a:defRPr sz="2400">
                <a:solidFill>
                  <a:srgbClr val="FFFFFF">
                    <a:alpha val="70000"/>
                  </a:srgbClr>
                </a:solidFill>
                <a:latin typeface="+mn-lt"/>
                <a:ea typeface="+mn-ea"/>
                <a:cs typeface="+mn-cs"/>
                <a:sym typeface="Helvetica"/>
              </a:defRPr>
            </a:lvl4pPr>
            <a:lvl5pPr marL="0" indent="0" algn="ctr" defTabSz="400050">
              <a:lnSpc>
                <a:spcPct val="100000"/>
              </a:lnSpc>
              <a:spcBef>
                <a:spcPts val="0"/>
              </a:spcBef>
              <a:buSzTx/>
              <a:buFontTx/>
              <a:buNone/>
              <a:defRPr sz="2400">
                <a:solidFill>
                  <a:srgbClr val="FFFFFF">
                    <a:alpha val="70000"/>
                  </a:srgbClr>
                </a:solidFill>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83" name="Slide Number"/>
          <p:cNvSpPr txBox="1"/>
          <p:nvPr>
            <p:ph type="sldNum" sz="quarter" idx="2"/>
          </p:nvPr>
        </p:nvSpPr>
        <p:spPr>
          <a:xfrm>
            <a:off x="11950700" y="6604000"/>
            <a:ext cx="190637" cy="190500"/>
          </a:xfrm>
          <a:prstGeom prst="rect">
            <a:avLst/>
          </a:prstGeom>
        </p:spPr>
        <p:txBody>
          <a:bodyPr lIns="25400" tIns="25400" rIns="25400" bIns="25400" anchor="t"/>
          <a:lstStyle>
            <a:lvl1pPr algn="l" defTabSz="292100">
              <a:defRPr sz="900">
                <a:solidFill>
                  <a:srgbClr val="929292"/>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S Title 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 name="Image"/>
          <p:cNvSpPr/>
          <p:nvPr>
            <p:ph type="pic" idx="13"/>
          </p:nvPr>
        </p:nvSpPr>
        <p:spPr>
          <a:xfrm>
            <a:off x="0" y="0"/>
            <a:ext cx="12192000" cy="6858000"/>
          </a:xfrm>
          <a:prstGeom prst="rect">
            <a:avLst/>
          </a:prstGeom>
        </p:spPr>
        <p:txBody>
          <a:bodyPr lIns="91439" rIns="91439"/>
          <a:lstStyle/>
          <a:p>
            <a:pPr/>
          </a:p>
        </p:txBody>
      </p:sp>
      <p:sp>
        <p:nvSpPr>
          <p:cNvPr id="91" name="Rectangle"/>
          <p:cNvSpPr/>
          <p:nvPr>
            <p:ph type="body" idx="14"/>
          </p:nvPr>
        </p:nvSpPr>
        <p:spPr>
          <a:xfrm>
            <a:off x="-1" y="0"/>
            <a:ext cx="12192002" cy="6858000"/>
          </a:xfrm>
          <a:prstGeom prst="rect">
            <a:avLst/>
          </a:prstGeom>
          <a:gradFill>
            <a:gsLst>
              <a:gs pos="0">
                <a:srgbClr val="000000">
                  <a:alpha val="66066"/>
                </a:srgbClr>
              </a:gs>
              <a:gs pos="22944">
                <a:srgbClr val="000000">
                  <a:alpha val="33033"/>
                </a:srgbClr>
              </a:gs>
              <a:gs pos="51166">
                <a:srgbClr val="000000">
                  <a:alpha val="0"/>
                </a:srgbClr>
              </a:gs>
            </a:gsLst>
            <a:lin ang="16200000"/>
          </a:gradFill>
          <a:ln w="3175"/>
        </p:spPr>
        <p:txBody>
          <a:bodyPr lIns="35718" tIns="35718" rIns="35718" bIns="35718" anchor="ctr"/>
          <a:lstStyle/>
          <a:p>
            <a:pPr marL="0" indent="0" algn="ctr" defTabSz="410765">
              <a:lnSpc>
                <a:spcPct val="100000"/>
              </a:lnSpc>
              <a:spcBef>
                <a:spcPts val="0"/>
              </a:spcBef>
              <a:buSzTx/>
              <a:buFontTx/>
              <a:buNone/>
              <a:defRPr sz="1600">
                <a:solidFill>
                  <a:srgbClr val="FFFFFF"/>
                </a:solidFill>
                <a:latin typeface="Helvetica Light"/>
                <a:ea typeface="Helvetica Light"/>
                <a:cs typeface="Helvetica Light"/>
                <a:sym typeface="Helvetica Light"/>
              </a:defRPr>
            </a:pPr>
          </a:p>
        </p:txBody>
      </p:sp>
      <p:sp>
        <p:nvSpPr>
          <p:cNvPr id="92" name="Title Text"/>
          <p:cNvSpPr txBox="1"/>
          <p:nvPr>
            <p:ph type="title"/>
          </p:nvPr>
        </p:nvSpPr>
        <p:spPr>
          <a:xfrm>
            <a:off x="565150" y="3435945"/>
            <a:ext cx="7562850" cy="2221310"/>
          </a:xfrm>
          <a:prstGeom prst="rect">
            <a:avLst/>
          </a:prstGeom>
        </p:spPr>
        <p:txBody>
          <a:bodyPr lIns="25400" tIns="25400" rIns="25400" bIns="25400" anchor="b"/>
          <a:lstStyle>
            <a:lvl1pPr defTabSz="400050">
              <a:lnSpc>
                <a:spcPct val="100000"/>
              </a:lnSpc>
              <a:defRPr sz="4800">
                <a:solidFill>
                  <a:srgbClr val="01D5FF"/>
                </a:solidFill>
                <a:latin typeface="+mn-lt"/>
                <a:ea typeface="+mn-ea"/>
                <a:cs typeface="+mn-cs"/>
                <a:sym typeface="Helvetica"/>
              </a:defRPr>
            </a:lvl1pPr>
          </a:lstStyle>
          <a:p>
            <a:pPr/>
            <a:r>
              <a:t>Title Text</a:t>
            </a:r>
          </a:p>
        </p:txBody>
      </p:sp>
      <p:sp>
        <p:nvSpPr>
          <p:cNvPr id="93" name="Body Level One…"/>
          <p:cNvSpPr txBox="1"/>
          <p:nvPr>
            <p:ph type="body" sz="quarter" idx="1"/>
          </p:nvPr>
        </p:nvSpPr>
        <p:spPr>
          <a:xfrm>
            <a:off x="615950" y="5749814"/>
            <a:ext cx="7512050" cy="784336"/>
          </a:xfrm>
          <a:prstGeom prst="rect">
            <a:avLst/>
          </a:prstGeom>
        </p:spPr>
        <p:txBody>
          <a:bodyPr lIns="0" tIns="0" rIns="0" bIns="0"/>
          <a:lstStyle>
            <a:lvl1pPr marL="0" indent="0" defTabSz="400050">
              <a:lnSpc>
                <a:spcPct val="100000"/>
              </a:lnSpc>
              <a:spcBef>
                <a:spcPts val="200"/>
              </a:spcBef>
              <a:buSzTx/>
              <a:buFontTx/>
              <a:buNone/>
              <a:defRPr sz="2400">
                <a:solidFill>
                  <a:srgbClr val="FFFFFF"/>
                </a:solidFill>
                <a:latin typeface="+mn-lt"/>
                <a:ea typeface="+mn-ea"/>
                <a:cs typeface="+mn-cs"/>
                <a:sym typeface="Helvetica"/>
              </a:defRPr>
            </a:lvl1pPr>
            <a:lvl2pPr marL="0" indent="0" defTabSz="400050">
              <a:lnSpc>
                <a:spcPct val="100000"/>
              </a:lnSpc>
              <a:spcBef>
                <a:spcPts val="200"/>
              </a:spcBef>
              <a:buSzTx/>
              <a:buFontTx/>
              <a:buNone/>
              <a:defRPr sz="2400">
                <a:solidFill>
                  <a:srgbClr val="FFFFFF">
                    <a:alpha val="70000"/>
                  </a:srgbClr>
                </a:solidFill>
                <a:latin typeface="+mn-lt"/>
                <a:ea typeface="+mn-ea"/>
                <a:cs typeface="+mn-cs"/>
                <a:sym typeface="Helvetica"/>
              </a:defRPr>
            </a:lvl2pPr>
            <a:lvl3pPr marL="0" indent="0" defTabSz="400050">
              <a:lnSpc>
                <a:spcPct val="100000"/>
              </a:lnSpc>
              <a:spcBef>
                <a:spcPts val="200"/>
              </a:spcBef>
              <a:buSzTx/>
              <a:buFontTx/>
              <a:buNone/>
              <a:defRPr sz="2400">
                <a:solidFill>
                  <a:srgbClr val="FFFFFF">
                    <a:alpha val="70000"/>
                  </a:srgbClr>
                </a:solidFill>
                <a:latin typeface="+mn-lt"/>
                <a:ea typeface="+mn-ea"/>
                <a:cs typeface="+mn-cs"/>
                <a:sym typeface="Helvetica"/>
              </a:defRPr>
            </a:lvl3pPr>
            <a:lvl4pPr marL="0" indent="0" defTabSz="400050">
              <a:lnSpc>
                <a:spcPct val="100000"/>
              </a:lnSpc>
              <a:spcBef>
                <a:spcPts val="200"/>
              </a:spcBef>
              <a:buSzTx/>
              <a:buFontTx/>
              <a:buNone/>
              <a:defRPr sz="2400">
                <a:solidFill>
                  <a:srgbClr val="FFFFFF">
                    <a:alpha val="70000"/>
                  </a:srgbClr>
                </a:solidFill>
                <a:latin typeface="+mn-lt"/>
                <a:ea typeface="+mn-ea"/>
                <a:cs typeface="+mn-cs"/>
                <a:sym typeface="Helvetica"/>
              </a:defRPr>
            </a:lvl4pPr>
            <a:lvl5pPr marL="0" indent="0" defTabSz="400050">
              <a:lnSpc>
                <a:spcPct val="100000"/>
              </a:lnSpc>
              <a:spcBef>
                <a:spcPts val="200"/>
              </a:spcBef>
              <a:buSzTx/>
              <a:buFontTx/>
              <a:buNone/>
              <a:defRPr sz="2400">
                <a:solidFill>
                  <a:srgbClr val="FFFFFF">
                    <a:alpha val="70000"/>
                  </a:srgbClr>
                </a:solidFill>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xfrm>
            <a:off x="11950700" y="6604000"/>
            <a:ext cx="190637" cy="190500"/>
          </a:xfrm>
          <a:prstGeom prst="rect">
            <a:avLst/>
          </a:prstGeom>
        </p:spPr>
        <p:txBody>
          <a:bodyPr lIns="25400" tIns="25400" rIns="25400" bIns="25400" anchor="t"/>
          <a:lstStyle>
            <a:lvl1pPr algn="l" defTabSz="292100">
              <a:defRPr sz="900">
                <a:solidFill>
                  <a:srgbClr val="929292"/>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C4E2E2"/>
            </a:gs>
            <a:gs pos="100000">
              <a:srgbClr val="FFFFFF"/>
            </a:gs>
          </a:gsLst>
          <a:lin ang="0" scaled="0"/>
        </a:gradFill>
      </p:bgPr>
    </p:bg>
    <p:spTree>
      <p:nvGrpSpPr>
        <p:cNvPr id="1" name=""/>
        <p:cNvGrpSpPr/>
        <p:nvPr/>
      </p:nvGrpSpPr>
      <p:grpSpPr>
        <a:xfrm>
          <a:off x="0" y="0"/>
          <a:ext cx="0" cy="0"/>
          <a:chOff x="0" y="0"/>
          <a:chExt cx="0" cy="0"/>
        </a:xfrm>
      </p:grpSpPr>
      <p:pic>
        <p:nvPicPr>
          <p:cNvPr id="2" name="Picture 10" descr="Picture 10"/>
          <p:cNvPicPr>
            <a:picLocks noChangeAspect="1"/>
          </p:cNvPicPr>
          <p:nvPr/>
        </p:nvPicPr>
        <p:blipFill>
          <a:blip r:embed="rId2">
            <a:extLst/>
          </a:blip>
          <a:srcRect l="13297" t="16483" r="58480" b="17441"/>
          <a:stretch>
            <a:fillRect/>
          </a:stretch>
        </p:blipFill>
        <p:spPr>
          <a:xfrm>
            <a:off x="-23005" y="0"/>
            <a:ext cx="5858537" cy="6858001"/>
          </a:xfrm>
          <a:prstGeom prst="rect">
            <a:avLst/>
          </a:prstGeom>
          <a:ln w="12700">
            <a:miter lim="400000"/>
          </a:ln>
        </p:spPr>
      </p:pic>
      <p:grpSp>
        <p:nvGrpSpPr>
          <p:cNvPr id="6" name="Group 6"/>
          <p:cNvGrpSpPr/>
          <p:nvPr/>
        </p:nvGrpSpPr>
        <p:grpSpPr>
          <a:xfrm>
            <a:off x="7893480" y="748637"/>
            <a:ext cx="4298522" cy="2595563"/>
            <a:chOff x="0" y="0"/>
            <a:chExt cx="4298521" cy="2595562"/>
          </a:xfrm>
        </p:grpSpPr>
        <p:pic>
          <p:nvPicPr>
            <p:cNvPr id="3" name="Picture 7" descr="Picture 7"/>
            <p:cNvPicPr>
              <a:picLocks noChangeAspect="1"/>
            </p:cNvPicPr>
            <p:nvPr/>
          </p:nvPicPr>
          <p:blipFill>
            <a:blip r:embed="rId3">
              <a:extLst/>
            </a:blip>
            <a:srcRect l="0" t="0" r="15717" b="0"/>
            <a:stretch>
              <a:fillRect/>
            </a:stretch>
          </p:blipFill>
          <p:spPr>
            <a:xfrm>
              <a:off x="-1" y="-1"/>
              <a:ext cx="4235289" cy="2512527"/>
            </a:xfrm>
            <a:prstGeom prst="rect">
              <a:avLst/>
            </a:prstGeom>
            <a:ln w="12700" cap="flat">
              <a:noFill/>
              <a:miter lim="400000"/>
            </a:ln>
            <a:effectLst/>
          </p:spPr>
        </p:pic>
        <p:sp>
          <p:nvSpPr>
            <p:cNvPr id="4" name="Straight Connector 8"/>
            <p:cNvSpPr/>
            <p:nvPr/>
          </p:nvSpPr>
          <p:spPr>
            <a:xfrm>
              <a:off x="198008" y="-1"/>
              <a:ext cx="4100513" cy="1"/>
            </a:xfrm>
            <a:prstGeom prst="line">
              <a:avLst/>
            </a:prstGeom>
            <a:noFill/>
            <a:ln w="28575" cap="flat">
              <a:solidFill>
                <a:srgbClr val="008080"/>
              </a:solidFill>
              <a:prstDash val="solid"/>
              <a:miter lim="800000"/>
            </a:ln>
            <a:effectLst/>
          </p:spPr>
          <p:txBody>
            <a:bodyPr wrap="square" lIns="45719" tIns="45719" rIns="45719" bIns="45719" numCol="1" anchor="t">
              <a:noAutofit/>
            </a:bodyPr>
            <a:lstStyle/>
            <a:p>
              <a:pPr/>
            </a:p>
          </p:txBody>
        </p:sp>
        <p:sp>
          <p:nvSpPr>
            <p:cNvPr id="5" name="Straight Connector 9"/>
            <p:cNvSpPr/>
            <p:nvPr/>
          </p:nvSpPr>
          <p:spPr>
            <a:xfrm>
              <a:off x="198009" y="2595561"/>
              <a:ext cx="4100511" cy="1"/>
            </a:xfrm>
            <a:prstGeom prst="line">
              <a:avLst/>
            </a:prstGeom>
            <a:noFill/>
            <a:ln w="28575" cap="flat">
              <a:solidFill>
                <a:srgbClr val="008080"/>
              </a:solidFill>
              <a:prstDash val="solid"/>
              <a:miter lim="800000"/>
            </a:ln>
            <a:effectLst/>
          </p:spPr>
          <p:txBody>
            <a:bodyPr wrap="square" lIns="45719" tIns="45719" rIns="45719" bIns="45719" numCol="1" anchor="t">
              <a:noAutofit/>
            </a:bodyPr>
            <a:lstStyle/>
            <a:p>
              <a:pPr/>
            </a:p>
          </p:txBody>
        </p:sp>
      </p:grpSp>
      <p:sp>
        <p:nvSpPr>
          <p:cNvPr id="7"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8"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 Id="rId3" Type="http://schemas.openxmlformats.org/officeDocument/2006/relationships/image" Target="../media/image9.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enti.com"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microsoft.com/en-ie/education" TargetMode="External"/><Relationship Id="rId3" Type="http://schemas.openxmlformats.org/officeDocument/2006/relationships/image" Target="../media/image1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edu.google.com/?modal_active=none" TargetMode="External"/><Relationship Id="rId3" Type="http://schemas.openxmlformats.org/officeDocument/2006/relationships/image" Target="../media/image1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apple.com/ie/education/" TargetMode="External"/><Relationship Id="rId3" Type="http://schemas.openxmlformats.org/officeDocument/2006/relationships/image" Target="../media/image1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 Id="rId3" Type="http://schemas.openxmlformats.org/officeDocument/2006/relationships/hyperlink" Target="http://www.lcetbschools.com"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 Id="rId3" Type="http://schemas.openxmlformats.org/officeDocument/2006/relationships/image" Target="../media/image1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eg"/><Relationship Id="rId3" Type="http://schemas.openxmlformats.org/officeDocument/2006/relationships/hyperlink" Target="https://educationaltechnologyjournal.springeropen.com/articles/10.1186/s41239-018-0091-4#ref-CR55"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eg"/><Relationship Id="rId3"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Wednesday 29 January 2020…"/>
          <p:cNvSpPr txBox="1"/>
          <p:nvPr>
            <p:ph type="body" sz="quarter" idx="4294967295"/>
          </p:nvPr>
        </p:nvSpPr>
        <p:spPr>
          <a:xfrm>
            <a:off x="6514730" y="5729227"/>
            <a:ext cx="5611157" cy="954030"/>
          </a:xfrm>
          <a:prstGeom prst="rect">
            <a:avLst/>
          </a:prstGeom>
        </p:spPr>
        <p:txBody>
          <a:bodyPr lIns="60959" tIns="60959" rIns="60959" bIns="60959">
            <a:normAutofit fontScale="100000" lnSpcReduction="0"/>
          </a:bodyPr>
          <a:lstStyle/>
          <a:p>
            <a:pPr marL="0" indent="0" defTabSz="1219200">
              <a:lnSpc>
                <a:spcPct val="100000"/>
              </a:lnSpc>
              <a:spcBef>
                <a:spcPts val="400"/>
              </a:spcBef>
              <a:buSzTx/>
              <a:buFontTx/>
              <a:buNone/>
              <a:defRPr sz="2400">
                <a:solidFill>
                  <a:schemeClr val="accent1">
                    <a:satOff val="-3547"/>
                    <a:lumOff val="-10352"/>
                  </a:schemeClr>
                </a:solidFill>
                <a:latin typeface="Avenir Heavy"/>
                <a:ea typeface="Avenir Heavy"/>
                <a:cs typeface="Avenir Heavy"/>
                <a:sym typeface="Avenir Heavy"/>
              </a:defRPr>
            </a:pPr>
            <a:r>
              <a:t>Wednesday 29 January 2020</a:t>
            </a:r>
          </a:p>
          <a:p>
            <a:pPr marL="0" indent="0" defTabSz="1219200">
              <a:lnSpc>
                <a:spcPct val="100000"/>
              </a:lnSpc>
              <a:spcBef>
                <a:spcPts val="400"/>
              </a:spcBef>
              <a:buSzTx/>
              <a:buFontTx/>
              <a:buNone/>
              <a:defRPr sz="1800">
                <a:solidFill>
                  <a:schemeClr val="accent1">
                    <a:satOff val="-3547"/>
                    <a:lumOff val="-10352"/>
                  </a:schemeClr>
                </a:solidFill>
                <a:latin typeface="Avenir Heavy"/>
                <a:ea typeface="Avenir Heavy"/>
                <a:cs typeface="Avenir Heavy"/>
                <a:sym typeface="Avenir Heavy"/>
              </a:defRPr>
            </a:pPr>
            <a:r>
              <a:t>Clayton Whites Hotel, Abbey Street, Co. Wexford</a:t>
            </a:r>
          </a:p>
        </p:txBody>
      </p:sp>
      <p:sp>
        <p:nvSpPr>
          <p:cNvPr id="149" name="Annual Principals and Deputy Principals Conference"/>
          <p:cNvSpPr txBox="1"/>
          <p:nvPr>
            <p:ph type="title" idx="4294967295"/>
          </p:nvPr>
        </p:nvSpPr>
        <p:spPr>
          <a:xfrm>
            <a:off x="1046840" y="3906704"/>
            <a:ext cx="10098320" cy="1033265"/>
          </a:xfrm>
          <a:prstGeom prst="rect">
            <a:avLst/>
          </a:prstGeom>
        </p:spPr>
        <p:txBody>
          <a:bodyPr lIns="60959" tIns="60959" rIns="60959" bIns="60959">
            <a:normAutofit fontScale="100000" lnSpcReduction="0"/>
          </a:bodyPr>
          <a:lstStyle>
            <a:lvl1pPr algn="ctr" defTabSz="1158239">
              <a:lnSpc>
                <a:spcPct val="100000"/>
              </a:lnSpc>
              <a:spcBef>
                <a:spcPts val="400"/>
              </a:spcBef>
              <a:defRPr sz="3230">
                <a:solidFill>
                  <a:srgbClr val="444445"/>
                </a:solidFill>
                <a:latin typeface="Avenir Heavy"/>
                <a:ea typeface="Avenir Heavy"/>
                <a:cs typeface="Avenir Heavy"/>
                <a:sym typeface="Avenir Heavy"/>
              </a:defRPr>
            </a:lvl1pPr>
          </a:lstStyle>
          <a:p>
            <a:pPr/>
            <a:r>
              <a:t>Annual Principals and Deputy Principals Conference </a:t>
            </a:r>
          </a:p>
        </p:txBody>
      </p:sp>
      <p:sp>
        <p:nvSpPr>
          <p:cNvPr id="150" name="Mobile Technology in ETB Schools"/>
          <p:cNvSpPr txBox="1"/>
          <p:nvPr/>
        </p:nvSpPr>
        <p:spPr>
          <a:xfrm>
            <a:off x="493689" y="1017718"/>
            <a:ext cx="6841031" cy="20574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412750">
              <a:defRPr sz="5800">
                <a:solidFill>
                  <a:srgbClr val="376F68"/>
                </a:solidFill>
                <a:latin typeface="Avenir Next"/>
                <a:ea typeface="Avenir Next"/>
                <a:cs typeface="Avenir Next"/>
                <a:sym typeface="Avenir Next"/>
              </a:defRPr>
            </a:lvl1pPr>
          </a:lstStyle>
          <a:p>
            <a:pPr/>
            <a:r>
              <a:t>Mobile Technology in ETB Schools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D2541BB7-916B-419D-8DCC-D3B51E5E17AE-L0-001.png" descr="D2541BB7-916B-419D-8DCC-D3B51E5E17AE-L0-001.png"/>
          <p:cNvPicPr>
            <a:picLocks noChangeAspect="1"/>
          </p:cNvPicPr>
          <p:nvPr/>
        </p:nvPicPr>
        <p:blipFill>
          <a:blip r:embed="rId2">
            <a:extLst/>
          </a:blip>
          <a:srcRect l="8140" t="5608" r="36787" b="7098"/>
          <a:stretch>
            <a:fillRect/>
          </a:stretch>
        </p:blipFill>
        <p:spPr>
          <a:xfrm>
            <a:off x="51013" y="96156"/>
            <a:ext cx="6020546" cy="6665734"/>
          </a:xfrm>
          <a:prstGeom prst="rect">
            <a:avLst/>
          </a:prstGeom>
          <a:ln w="12700">
            <a:miter lim="400000"/>
          </a:ln>
        </p:spPr>
      </p:pic>
      <p:grpSp>
        <p:nvGrpSpPr>
          <p:cNvPr id="189" name="Image Gallery"/>
          <p:cNvGrpSpPr/>
          <p:nvPr/>
        </p:nvGrpSpPr>
        <p:grpSpPr>
          <a:xfrm>
            <a:off x="6430001" y="322229"/>
            <a:ext cx="5612212" cy="6487786"/>
            <a:chOff x="0" y="0"/>
            <a:chExt cx="5612211" cy="6487785"/>
          </a:xfrm>
        </p:grpSpPr>
        <p:pic>
          <p:nvPicPr>
            <p:cNvPr id="187" name="496C39CB-64B6-4750-8B31-C6CF985916AC-L0-001.jpeg" descr="496C39CB-64B6-4750-8B31-C6CF985916AC-L0-001.jpeg"/>
            <p:cNvPicPr>
              <a:picLocks noChangeAspect="1"/>
            </p:cNvPicPr>
            <p:nvPr/>
          </p:nvPicPr>
          <p:blipFill>
            <a:blip r:embed="rId3">
              <a:extLst/>
            </a:blip>
            <a:srcRect l="0" t="0" r="0" b="0"/>
            <a:stretch>
              <a:fillRect/>
            </a:stretch>
          </p:blipFill>
          <p:spPr>
            <a:xfrm>
              <a:off x="186562" y="0"/>
              <a:ext cx="5239088" cy="6048442"/>
            </a:xfrm>
            <a:prstGeom prst="rect">
              <a:avLst/>
            </a:prstGeom>
            <a:ln w="12700" cap="flat">
              <a:noFill/>
              <a:miter lim="400000"/>
            </a:ln>
            <a:effectLst/>
          </p:spPr>
        </p:pic>
        <p:sp>
          <p:nvSpPr>
            <p:cNvPr id="188" name="Type to enter a caption."/>
            <p:cNvSpPr/>
            <p:nvPr/>
          </p:nvSpPr>
          <p:spPr>
            <a:xfrm>
              <a:off x="0" y="6124641"/>
              <a:ext cx="5612212" cy="363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defTabSz="412750">
                <a:defRPr sz="1400">
                  <a:solidFill>
                    <a:srgbClr val="FFFFFF"/>
                  </a:solidFill>
                  <a:latin typeface="Helvetica Neue Light"/>
                  <a:ea typeface="Helvetica Neue Light"/>
                  <a:cs typeface="Helvetica Neue Light"/>
                  <a:sym typeface="Helvetica Neue Light"/>
                </a:defRPr>
              </a:lvl1pPr>
            </a:lstStyle>
            <a:p>
              <a:pPr/>
              <a:r>
                <a:t>Type to enter a caption.</a:t>
              </a:r>
            </a:p>
          </p:txBody>
        </p:sp>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Your Context…"/>
          <p:cNvSpPr txBox="1"/>
          <p:nvPr/>
        </p:nvSpPr>
        <p:spPr>
          <a:xfrm>
            <a:off x="5664980" y="786130"/>
            <a:ext cx="5858669" cy="426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600"/>
            </a:pPr>
            <a:r>
              <a:t>Your Context</a:t>
            </a:r>
          </a:p>
          <a:p>
            <a:pPr>
              <a:defRPr sz="3600"/>
            </a:pPr>
          </a:p>
          <a:p>
            <a:pPr>
              <a:defRPr sz="3600"/>
            </a:pPr>
          </a:p>
          <a:p>
            <a:pPr>
              <a:defRPr sz="3600"/>
            </a:pPr>
          </a:p>
          <a:p>
            <a:pPr>
              <a:defRPr sz="3600"/>
            </a:pPr>
          </a:p>
          <a:p>
            <a:pPr>
              <a:defRPr sz="3600"/>
            </a:pPr>
            <a:r>
              <a:t>Click onto </a:t>
            </a:r>
            <a:r>
              <a:rPr u="sng">
                <a:solidFill>
                  <a:srgbClr val="0563C1"/>
                </a:solidFill>
                <a:uFill>
                  <a:solidFill>
                    <a:srgbClr val="0563C1"/>
                  </a:solidFill>
                </a:uFill>
                <a:hlinkClick r:id="rId2" invalidUrl="" action="" tgtFrame="" tooltip="" history="1" highlightClick="0" endSnd="0"/>
              </a:rPr>
              <a:t>menti.com</a:t>
            </a:r>
          </a:p>
          <a:p>
            <a:pPr>
              <a:defRPr sz="3600"/>
            </a:pPr>
            <a:r>
              <a:t>Meeting Number: 53 07 93</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On-line Resource for Today…"/>
          <p:cNvSpPr txBox="1"/>
          <p:nvPr>
            <p:ph type="title" idx="4294967295"/>
          </p:nvPr>
        </p:nvSpPr>
        <p:spPr>
          <a:xfrm>
            <a:off x="8072215" y="3567276"/>
            <a:ext cx="3941052" cy="2595563"/>
          </a:xfrm>
          <a:prstGeom prst="rect">
            <a:avLst/>
          </a:prstGeom>
        </p:spPr>
        <p:txBody>
          <a:bodyPr lIns="60959" tIns="60959" rIns="60959" bIns="60959">
            <a:normAutofit fontScale="100000" lnSpcReduction="0"/>
          </a:bodyPr>
          <a:lstStyle/>
          <a:p>
            <a:pPr algn="ctr" defTabSz="1219200">
              <a:lnSpc>
                <a:spcPct val="100000"/>
              </a:lnSpc>
              <a:spcBef>
                <a:spcPts val="400"/>
              </a:spcBef>
              <a:defRPr sz="2700">
                <a:solidFill>
                  <a:srgbClr val="444445"/>
                </a:solidFill>
                <a:latin typeface="Avenir Heavy"/>
                <a:ea typeface="Avenir Heavy"/>
                <a:cs typeface="Avenir Heavy"/>
                <a:sym typeface="Avenir Heavy"/>
              </a:defRPr>
            </a:pPr>
            <a:r>
              <a:t>On-line Resource for Today</a:t>
            </a:r>
          </a:p>
          <a:p>
            <a:pPr algn="ctr" defTabSz="1219200">
              <a:lnSpc>
                <a:spcPct val="100000"/>
              </a:lnSpc>
              <a:spcBef>
                <a:spcPts val="400"/>
              </a:spcBef>
              <a:defRPr sz="2700">
                <a:solidFill>
                  <a:srgbClr val="444445"/>
                </a:solidFill>
                <a:latin typeface="Avenir Heavy"/>
                <a:ea typeface="Avenir Heavy"/>
                <a:cs typeface="Avenir Heavy"/>
                <a:sym typeface="Avenir Heavy"/>
              </a:defRPr>
            </a:pPr>
            <a:r>
              <a:t>www.lcetbschools.com</a:t>
            </a:r>
          </a:p>
        </p:txBody>
      </p:sp>
      <p:pic>
        <p:nvPicPr>
          <p:cNvPr id="194" name="Screenshot 2020-01-28 at 13.36.40.png" descr="Screenshot 2020-01-28 at 13.36.40.png"/>
          <p:cNvPicPr>
            <a:picLocks noChangeAspect="1"/>
          </p:cNvPicPr>
          <p:nvPr/>
        </p:nvPicPr>
        <p:blipFill>
          <a:blip r:embed="rId2">
            <a:extLst/>
          </a:blip>
          <a:stretch>
            <a:fillRect/>
          </a:stretch>
        </p:blipFill>
        <p:spPr>
          <a:xfrm>
            <a:off x="-6252" y="0"/>
            <a:ext cx="8089704" cy="6858000"/>
          </a:xfrm>
          <a:prstGeom prst="rect">
            <a:avLst/>
          </a:prstGeom>
          <a:ln w="12700">
            <a:miter lim="400000"/>
          </a:ln>
        </p:spPr>
      </p:pic>
      <p:sp>
        <p:nvSpPr>
          <p:cNvPr id="195" name="Quote Bubble"/>
          <p:cNvSpPr/>
          <p:nvPr/>
        </p:nvSpPr>
        <p:spPr>
          <a:xfrm>
            <a:off x="1034310" y="2235696"/>
            <a:ext cx="7525942" cy="4479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37" y="0"/>
                </a:moveTo>
                <a:cubicBezTo>
                  <a:pt x="1404" y="0"/>
                  <a:pt x="0" y="2360"/>
                  <a:pt x="0" y="5271"/>
                </a:cubicBezTo>
                <a:lnTo>
                  <a:pt x="0" y="16329"/>
                </a:lnTo>
                <a:cubicBezTo>
                  <a:pt x="0" y="19240"/>
                  <a:pt x="1404" y="21600"/>
                  <a:pt x="3137" y="21600"/>
                </a:cubicBezTo>
                <a:lnTo>
                  <a:pt x="16352" y="21600"/>
                </a:lnTo>
                <a:cubicBezTo>
                  <a:pt x="18085" y="21600"/>
                  <a:pt x="19489" y="19240"/>
                  <a:pt x="19489" y="16329"/>
                </a:cubicBezTo>
                <a:lnTo>
                  <a:pt x="19489" y="13110"/>
                </a:lnTo>
                <a:lnTo>
                  <a:pt x="21600" y="11793"/>
                </a:lnTo>
                <a:lnTo>
                  <a:pt x="19489" y="10056"/>
                </a:lnTo>
                <a:lnTo>
                  <a:pt x="19489" y="5271"/>
                </a:lnTo>
                <a:cubicBezTo>
                  <a:pt x="19489" y="2360"/>
                  <a:pt x="18085" y="0"/>
                  <a:pt x="16352" y="0"/>
                </a:cubicBezTo>
                <a:lnTo>
                  <a:pt x="3137" y="0"/>
                </a:lnTo>
                <a:close/>
              </a:path>
            </a:pathLst>
          </a:custGeom>
          <a:ln w="38100">
            <a:solidFill>
              <a:srgbClr val="FF2600"/>
            </a:solidFill>
            <a:miter/>
          </a:ln>
        </p:spPr>
        <p:txBody>
          <a:bodyPr lIns="45719" rIns="4571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4" grpId="1"/>
      <p:bldP build="whole" bldLvl="1" animBg="1" rev="0" advAuto="0" spid="195"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3BF04847-E5C5-476B-8921-F07428A4EE57-L0-001.jpeg" descr="3BF04847-E5C5-476B-8921-F07428A4EE57-L0-001.jpeg"/>
          <p:cNvPicPr>
            <a:picLocks noChangeAspect="1"/>
          </p:cNvPicPr>
          <p:nvPr/>
        </p:nvPicPr>
        <p:blipFill>
          <a:blip r:embed="rId2">
            <a:extLst/>
          </a:blip>
          <a:srcRect l="0" t="0" r="0" b="4678"/>
          <a:stretch>
            <a:fillRect/>
          </a:stretch>
        </p:blipFill>
        <p:spPr>
          <a:xfrm>
            <a:off x="25898" y="-757372"/>
            <a:ext cx="12140204" cy="7714783"/>
          </a:xfrm>
          <a:prstGeom prst="rect">
            <a:avLst/>
          </a:prstGeom>
          <a:ln w="12700">
            <a:miter lim="400000"/>
          </a:ln>
        </p:spPr>
      </p:pic>
      <p:sp>
        <p:nvSpPr>
          <p:cNvPr id="198" name="Mobile Technology in Schools…"/>
          <p:cNvSpPr txBox="1"/>
          <p:nvPr>
            <p:ph type="body" idx="13"/>
          </p:nvPr>
        </p:nvSpPr>
        <p:spPr>
          <a:xfrm>
            <a:off x="-611" y="4905728"/>
            <a:ext cx="12271364" cy="2095688"/>
          </a:xfrm>
          <a:prstGeom prst="rect">
            <a:avLst/>
          </a:prstGeom>
          <a:solidFill>
            <a:srgbClr val="000000">
              <a:alpha val="67000"/>
            </a:srgbClr>
          </a:solidFill>
        </p:spPr>
        <p:txBody>
          <a:bodyPr anchor="ctr"/>
          <a:lstStyle/>
          <a:p>
            <a:pPr algn="ctr"/>
            <a:r>
              <a:t>	Mobile Technology in Schools</a:t>
            </a:r>
          </a:p>
          <a:p>
            <a:pPr algn="ctr"/>
            <a:r>
              <a:t>	Why?</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Best School"/>
          <p:cNvSpPr txBox="1"/>
          <p:nvPr>
            <p:ph type="body" idx="13"/>
          </p:nvPr>
        </p:nvSpPr>
        <p:spPr>
          <a:xfrm>
            <a:off x="593549" y="2017943"/>
            <a:ext cx="10414001" cy="2324101"/>
          </a:xfrm>
          <a:prstGeom prst="rect">
            <a:avLst/>
          </a:prstGeom>
        </p:spPr>
        <p:txBody>
          <a:bodyPr anchor="ctr"/>
          <a:lstStyle/>
          <a:p>
            <a:pPr/>
            <a:r>
              <a:t>Best School</a:t>
            </a:r>
          </a:p>
        </p:txBody>
      </p:sp>
      <p:sp>
        <p:nvSpPr>
          <p:cNvPr id="201" name="Learning is personalised &amp; Teaching is innovative"/>
          <p:cNvSpPr txBox="1"/>
          <p:nvPr/>
        </p:nvSpPr>
        <p:spPr>
          <a:xfrm>
            <a:off x="11410" y="5167103"/>
            <a:ext cx="12169180" cy="145853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lvl1pPr algn="ctr" defTabSz="412750">
              <a:defRPr sz="4200">
                <a:solidFill>
                  <a:srgbClr val="FFFFFF"/>
                </a:solidFill>
                <a:latin typeface="Helvetica Neue Light"/>
                <a:ea typeface="Helvetica Neue Light"/>
                <a:cs typeface="Helvetica Neue Light"/>
                <a:sym typeface="Helvetica Neue Light"/>
              </a:defRPr>
            </a:lvl1pPr>
          </a:lstStyle>
          <a:p>
            <a:pPr/>
            <a:r>
              <a:t>Learning is personalised &amp; Teaching is innovative </a:t>
            </a:r>
          </a:p>
        </p:txBody>
      </p:sp>
      <p:pic>
        <p:nvPicPr>
          <p:cNvPr id="202" name="GC A (9 of 22).jpg" descr="GC A (9 of 22).jpg"/>
          <p:cNvPicPr>
            <a:picLocks noChangeAspect="1"/>
          </p:cNvPicPr>
          <p:nvPr/>
        </p:nvPicPr>
        <p:blipFill>
          <a:blip r:embed="rId2">
            <a:alphaModFix amt="50157"/>
            <a:extLst/>
          </a:blip>
          <a:srcRect l="0" t="8580" r="0" b="14747"/>
          <a:stretch>
            <a:fillRect/>
          </a:stretch>
        </p:blipFill>
        <p:spPr>
          <a:xfrm>
            <a:off x="-924498" y="-8434"/>
            <a:ext cx="13450126" cy="687496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GC b (7 of 9).jpg" descr="GC b (7 of 9).jpg"/>
          <p:cNvPicPr>
            <a:picLocks noChangeAspect="1"/>
          </p:cNvPicPr>
          <p:nvPr/>
        </p:nvPicPr>
        <p:blipFill>
          <a:blip r:embed="rId2">
            <a:alphaModFix amt="50000"/>
            <a:extLst/>
          </a:blip>
          <a:stretch>
            <a:fillRect/>
          </a:stretch>
        </p:blipFill>
        <p:spPr>
          <a:xfrm>
            <a:off x="-656386" y="-552294"/>
            <a:ext cx="13177020" cy="8784681"/>
          </a:xfrm>
          <a:prstGeom prst="rect">
            <a:avLst/>
          </a:prstGeom>
          <a:ln w="12700">
            <a:miter lim="400000"/>
          </a:ln>
        </p:spPr>
      </p:pic>
      <p:sp>
        <p:nvSpPr>
          <p:cNvPr id="205" name="Overcoming barriers"/>
          <p:cNvSpPr txBox="1"/>
          <p:nvPr>
            <p:ph type="body" idx="13"/>
          </p:nvPr>
        </p:nvSpPr>
        <p:spPr>
          <a:xfrm>
            <a:off x="701745" y="1993900"/>
            <a:ext cx="10414001" cy="2324100"/>
          </a:xfrm>
          <a:prstGeom prst="rect">
            <a:avLst/>
          </a:prstGeom>
        </p:spPr>
        <p:txBody>
          <a:bodyPr anchor="ctr"/>
          <a:lstStyle>
            <a:lvl1pPr>
              <a:defRPr>
                <a:latin typeface="Helvetica Neue Light"/>
                <a:ea typeface="Helvetica Neue Light"/>
                <a:cs typeface="Helvetica Neue Light"/>
                <a:sym typeface="Helvetica Neue Light"/>
              </a:defRPr>
            </a:lvl1pPr>
          </a:lstStyle>
          <a:p>
            <a:pPr/>
            <a:r>
              <a:t>Overcoming barriers</a:t>
            </a:r>
          </a:p>
        </p:txBody>
      </p:sp>
      <p:sp>
        <p:nvSpPr>
          <p:cNvPr id="206" name="It always goes back to our Vision…"/>
          <p:cNvSpPr txBox="1"/>
          <p:nvPr/>
        </p:nvSpPr>
        <p:spPr>
          <a:xfrm>
            <a:off x="701745" y="3784600"/>
            <a:ext cx="10414001" cy="2324100"/>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p>
            <a:pPr marL="253364" indent="-253364" defTabSz="235267">
              <a:buSzPct val="100000"/>
              <a:buChar char="•"/>
              <a:defRPr sz="2394">
                <a:solidFill>
                  <a:srgbClr val="FFFFFF"/>
                </a:solidFill>
                <a:latin typeface="Helvetica Neue Light"/>
                <a:ea typeface="Helvetica Neue Light"/>
                <a:cs typeface="Helvetica Neue Light"/>
                <a:sym typeface="Helvetica Neue Light"/>
              </a:defRPr>
            </a:pPr>
            <a:r>
              <a:t>It always goes back to our </a:t>
            </a:r>
            <a:r>
              <a:rPr b="1" i="1">
                <a:latin typeface="Helvetica Neue"/>
                <a:ea typeface="Helvetica Neue"/>
                <a:cs typeface="Helvetica Neue"/>
                <a:sym typeface="Helvetica Neue"/>
              </a:rPr>
              <a:t>Vision</a:t>
            </a:r>
          </a:p>
          <a:p>
            <a:pPr marL="253364" indent="-253364" defTabSz="235267">
              <a:buSzPct val="100000"/>
              <a:buChar char="•"/>
              <a:defRPr sz="2394">
                <a:solidFill>
                  <a:srgbClr val="FFFFFF"/>
                </a:solidFill>
                <a:latin typeface="Helvetica Neue Light"/>
                <a:ea typeface="Helvetica Neue Light"/>
                <a:cs typeface="Helvetica Neue Light"/>
                <a:sym typeface="Helvetica Neue Light"/>
              </a:defRPr>
            </a:pPr>
            <a:r>
              <a:t>Promoting Vision for </a:t>
            </a:r>
            <a:r>
              <a:rPr b="1" i="1">
                <a:latin typeface="Helvetica Neue"/>
                <a:ea typeface="Helvetica Neue"/>
                <a:cs typeface="Helvetica Neue"/>
                <a:sym typeface="Helvetica Neue"/>
              </a:rPr>
              <a:t>School Community</a:t>
            </a:r>
          </a:p>
          <a:p>
            <a:pPr marL="253364" indent="-253364" defTabSz="235267">
              <a:buSzPct val="100000"/>
              <a:buChar char="•"/>
              <a:defRPr sz="2394">
                <a:solidFill>
                  <a:srgbClr val="FFFFFF"/>
                </a:solidFill>
                <a:latin typeface="Helvetica Neue Light"/>
                <a:ea typeface="Helvetica Neue Light"/>
                <a:cs typeface="Helvetica Neue Light"/>
                <a:sym typeface="Helvetica Neue Light"/>
              </a:defRPr>
            </a:pPr>
            <a:r>
              <a:t>Consulting </a:t>
            </a:r>
            <a:r>
              <a:rPr b="1" i="1">
                <a:latin typeface="Helvetica Neue"/>
                <a:ea typeface="Helvetica Neue"/>
                <a:cs typeface="Helvetica Neue"/>
                <a:sym typeface="Helvetica Neue"/>
              </a:rPr>
              <a:t>Stakeholders</a:t>
            </a:r>
            <a:r>
              <a:t> &amp; </a:t>
            </a:r>
            <a:r>
              <a:rPr b="1" i="1">
                <a:latin typeface="Helvetica Neue"/>
                <a:ea typeface="Helvetica Neue"/>
                <a:cs typeface="Helvetica Neue"/>
                <a:sym typeface="Helvetica Neue"/>
              </a:rPr>
              <a:t>Gathering Data</a:t>
            </a:r>
            <a:endParaRPr b="1" i="1">
              <a:latin typeface="Helvetica Neue"/>
              <a:ea typeface="Helvetica Neue"/>
              <a:cs typeface="Helvetica Neue"/>
              <a:sym typeface="Helvetica Neue"/>
            </a:endParaRPr>
          </a:p>
          <a:p>
            <a:pPr marL="253364" indent="-253364" defTabSz="235267">
              <a:buSzPct val="100000"/>
              <a:buChar char="•"/>
              <a:defRPr sz="2394">
                <a:solidFill>
                  <a:srgbClr val="FFFFFF"/>
                </a:solidFill>
                <a:latin typeface="Helvetica Neue Light"/>
                <a:ea typeface="Helvetica Neue Light"/>
                <a:cs typeface="Helvetica Neue Light"/>
                <a:sym typeface="Helvetica Neue Light"/>
              </a:defRPr>
            </a:pPr>
            <a:r>
              <a:t>Re-imagining </a:t>
            </a:r>
            <a:r>
              <a:rPr b="1" i="1">
                <a:latin typeface="Helvetica Neue"/>
                <a:ea typeface="Helvetica Neue"/>
                <a:cs typeface="Helvetica Neue"/>
                <a:sym typeface="Helvetica Neue"/>
              </a:rPr>
              <a:t>Traditional Tasks</a:t>
            </a:r>
            <a:r>
              <a:t> &amp; </a:t>
            </a:r>
            <a:r>
              <a:rPr b="1" i="1">
                <a:latin typeface="Helvetica Neue"/>
                <a:ea typeface="Helvetica Neue"/>
                <a:cs typeface="Helvetica Neue"/>
                <a:sym typeface="Helvetica Neue"/>
              </a:rPr>
              <a:t>Workflows</a:t>
            </a:r>
          </a:p>
          <a:p>
            <a:pPr marL="253364" indent="-253364" defTabSz="235267">
              <a:buSzPct val="100000"/>
              <a:buChar char="•"/>
              <a:defRPr b="1" i="1" sz="2394">
                <a:solidFill>
                  <a:srgbClr val="FFFFFF"/>
                </a:solidFill>
                <a:latin typeface="Helvetica Neue"/>
                <a:ea typeface="Helvetica Neue"/>
                <a:cs typeface="Helvetica Neue"/>
                <a:sym typeface="Helvetica Neue"/>
              </a:defRPr>
            </a:pPr>
            <a:r>
              <a:t>CPD</a:t>
            </a:r>
          </a:p>
          <a:p>
            <a:pPr marL="253364" indent="-253364" defTabSz="235267">
              <a:buSzPct val="100000"/>
              <a:buChar char="•"/>
              <a:defRPr sz="2394">
                <a:solidFill>
                  <a:srgbClr val="FFFFFF"/>
                </a:solidFill>
                <a:latin typeface="Helvetica Neue Light"/>
                <a:ea typeface="Helvetica Neue Light"/>
                <a:cs typeface="Helvetica Neue Light"/>
                <a:sym typeface="Helvetica Neue Light"/>
              </a:defRPr>
            </a:pPr>
            <a:r>
              <a:t>Using local </a:t>
            </a:r>
            <a:r>
              <a:rPr b="1" i="1">
                <a:latin typeface="Helvetica Neue"/>
                <a:ea typeface="Helvetica Neue"/>
                <a:cs typeface="Helvetica Neue"/>
                <a:sym typeface="Helvetica Neue"/>
              </a:rPr>
              <a:t>Resources</a:t>
            </a:r>
            <a:r>
              <a:t> as a ‘</a:t>
            </a:r>
            <a:r>
              <a:rPr b="1" i="1">
                <a:latin typeface="Helvetica Neue"/>
                <a:ea typeface="Helvetica Neue"/>
                <a:cs typeface="Helvetica Neue"/>
                <a:sym typeface="Helvetica Neue"/>
              </a:rPr>
              <a:t>Springboard</a:t>
            </a:r>
            <a:r>
              <a:t>’ for Staff</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6">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20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20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20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20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2" fill="hold">
                                  <p:stCondLst>
                                    <p:cond delay="0"/>
                                  </p:stCondLst>
                                  <p:iterate type="el" backwards="0">
                                    <p:tmAbs val="0"/>
                                  </p:iterate>
                                  <p:childTnLst>
                                    <p:set>
                                      <p:cBhvr>
                                        <p:cTn id="28" fill="hold"/>
                                        <p:tgtEl>
                                          <p:spTgt spid="20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2" fill="hold">
                                  <p:stCondLst>
                                    <p:cond delay="0"/>
                                  </p:stCondLst>
                                  <p:iterate type="el" backwards="0">
                                    <p:tmAbs val="0"/>
                                  </p:iterate>
                                  <p:childTnLst>
                                    <p:set>
                                      <p:cBhvr>
                                        <p:cTn id="32" fill="hold"/>
                                        <p:tgtEl>
                                          <p:spTgt spid="20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P build="p" bldLvl="5" animBg="1" rev="0" advAuto="0" spid="206"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148D2A72-6D5A-4B86-9487-F1585E2E14D4-L0-001.jpeg" descr="148D2A72-6D5A-4B86-9487-F1585E2E14D4-L0-001.jpeg"/>
          <p:cNvPicPr>
            <a:picLocks noChangeAspect="1"/>
          </p:cNvPicPr>
          <p:nvPr/>
        </p:nvPicPr>
        <p:blipFill>
          <a:blip r:embed="rId2">
            <a:alphaModFix amt="34000"/>
            <a:extLst/>
          </a:blip>
          <a:stretch>
            <a:fillRect/>
          </a:stretch>
        </p:blipFill>
        <p:spPr>
          <a:xfrm>
            <a:off x="-56636" y="12021"/>
            <a:ext cx="12305272" cy="8203515"/>
          </a:xfrm>
          <a:prstGeom prst="rect">
            <a:avLst/>
          </a:prstGeom>
          <a:ln w="12700">
            <a:miter lim="400000"/>
          </a:ln>
        </p:spPr>
      </p:pic>
      <p:sp>
        <p:nvSpPr>
          <p:cNvPr id="209" name="Managing Students…"/>
          <p:cNvSpPr txBox="1"/>
          <p:nvPr>
            <p:ph type="body" idx="13"/>
          </p:nvPr>
        </p:nvSpPr>
        <p:spPr>
          <a:xfrm>
            <a:off x="624521" y="166590"/>
            <a:ext cx="10942958" cy="2614067"/>
          </a:xfrm>
          <a:prstGeom prst="rect">
            <a:avLst/>
          </a:prstGeom>
        </p:spPr>
        <p:txBody>
          <a:bodyPr anchor="ctr"/>
          <a:lstStyle/>
          <a:p>
            <a:pPr algn="ctr" defTabSz="400367">
              <a:defRPr sz="5432">
                <a:latin typeface="Helvetica Neue Light"/>
                <a:ea typeface="Helvetica Neue Light"/>
                <a:cs typeface="Helvetica Neue Light"/>
                <a:sym typeface="Helvetica Neue Light"/>
              </a:defRPr>
            </a:pPr>
            <a:r>
              <a:t>Managing Students</a:t>
            </a:r>
          </a:p>
          <a:p>
            <a:pPr algn="ctr" defTabSz="400367">
              <a:defRPr sz="5432">
                <a:latin typeface="Helvetica Neue Light"/>
                <a:ea typeface="Helvetica Neue Light"/>
                <a:cs typeface="Helvetica Neue Light"/>
                <a:sym typeface="Helvetica Neue Light"/>
              </a:defRPr>
            </a:pPr>
            <a:r>
              <a:t>Challenges in integrating Technology</a:t>
            </a:r>
          </a:p>
        </p:txBody>
      </p:sp>
      <p:sp>
        <p:nvSpPr>
          <p:cNvPr id="210" name="Clear policy for school community…"/>
          <p:cNvSpPr txBox="1"/>
          <p:nvPr/>
        </p:nvSpPr>
        <p:spPr>
          <a:xfrm>
            <a:off x="889000" y="3646349"/>
            <a:ext cx="10414000" cy="2907157"/>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p>
            <a:pPr marL="395604" indent="-395604" defTabSz="367347">
              <a:buSzPct val="100000"/>
              <a:buChar char="•"/>
              <a:defRPr sz="3738">
                <a:solidFill>
                  <a:srgbClr val="FFFFFF"/>
                </a:solidFill>
                <a:latin typeface="Helvetica Neue Light"/>
                <a:ea typeface="Helvetica Neue Light"/>
                <a:cs typeface="Helvetica Neue Light"/>
                <a:sym typeface="Helvetica Neue Light"/>
              </a:defRPr>
            </a:pPr>
            <a:r>
              <a:t>Clear </a:t>
            </a:r>
            <a:r>
              <a:rPr b="1">
                <a:latin typeface="Helvetica Neue"/>
                <a:ea typeface="Helvetica Neue"/>
                <a:cs typeface="Helvetica Neue"/>
                <a:sym typeface="Helvetica Neue"/>
              </a:rPr>
              <a:t>policy</a:t>
            </a:r>
            <a:r>
              <a:t> for </a:t>
            </a:r>
            <a:r>
              <a:rPr b="1" i="1">
                <a:latin typeface="Helvetica Neue"/>
                <a:ea typeface="Helvetica Neue"/>
                <a:cs typeface="Helvetica Neue"/>
                <a:sym typeface="Helvetica Neue"/>
              </a:rPr>
              <a:t>school community</a:t>
            </a:r>
          </a:p>
          <a:p>
            <a:pPr marL="395604" indent="-395604" defTabSz="367347">
              <a:buSzPct val="100000"/>
              <a:buChar char="•"/>
              <a:defRPr sz="3738">
                <a:solidFill>
                  <a:srgbClr val="FFFFFF"/>
                </a:solidFill>
                <a:latin typeface="Helvetica Neue Light"/>
                <a:ea typeface="Helvetica Neue Light"/>
                <a:cs typeface="Helvetica Neue Light"/>
                <a:sym typeface="Helvetica Neue Light"/>
              </a:defRPr>
            </a:pPr>
            <a:r>
              <a:t>Consulting </a:t>
            </a:r>
            <a:r>
              <a:rPr b="1" i="1">
                <a:latin typeface="Helvetica Neue"/>
                <a:ea typeface="Helvetica Neue"/>
                <a:cs typeface="Helvetica Neue"/>
                <a:sym typeface="Helvetica Neue"/>
              </a:rPr>
              <a:t>stakeholders</a:t>
            </a:r>
            <a:r>
              <a:t> &amp; </a:t>
            </a:r>
            <a:r>
              <a:rPr b="1" i="1">
                <a:latin typeface="Helvetica Neue"/>
                <a:ea typeface="Helvetica Neue"/>
                <a:cs typeface="Helvetica Neue"/>
                <a:sym typeface="Helvetica Neue"/>
              </a:rPr>
              <a:t>responding to concerns</a:t>
            </a:r>
            <a:endParaRPr b="1" i="1">
              <a:latin typeface="Helvetica Neue"/>
              <a:ea typeface="Helvetica Neue"/>
              <a:cs typeface="Helvetica Neue"/>
              <a:sym typeface="Helvetica Neue"/>
            </a:endParaRPr>
          </a:p>
          <a:p>
            <a:pPr marL="395604" indent="-395604" defTabSz="367347">
              <a:buSzPct val="100000"/>
              <a:buChar char="•"/>
              <a:defRPr sz="3738">
                <a:solidFill>
                  <a:srgbClr val="FFFFFF"/>
                </a:solidFill>
                <a:latin typeface="Helvetica Neue Light"/>
                <a:ea typeface="Helvetica Neue Light"/>
                <a:cs typeface="Helvetica Neue Light"/>
                <a:sym typeface="Helvetica Neue Light"/>
              </a:defRPr>
            </a:pPr>
            <a:r>
              <a:rPr i="1">
                <a:latin typeface="Helvetica Neue"/>
                <a:ea typeface="Helvetica Neue"/>
                <a:cs typeface="Helvetica Neue"/>
                <a:sym typeface="Helvetica Neue"/>
              </a:rPr>
              <a:t>Dealing with </a:t>
            </a:r>
            <a:r>
              <a:rPr b="1" i="1">
                <a:latin typeface="Helvetica Neue"/>
                <a:ea typeface="Helvetica Neue"/>
                <a:cs typeface="Helvetica Neue"/>
                <a:sym typeface="Helvetica Neue"/>
              </a:rPr>
              <a:t>breaches</a:t>
            </a:r>
            <a:endParaRPr b="1">
              <a:latin typeface="Helvetica Neue"/>
              <a:ea typeface="Helvetica Neue"/>
              <a:cs typeface="Helvetica Neue"/>
              <a:sym typeface="Helvetica Neue"/>
            </a:endParaRPr>
          </a:p>
          <a:p>
            <a:pPr marL="395604" indent="-395604" defTabSz="367347">
              <a:buSzPct val="100000"/>
              <a:buChar char="•"/>
              <a:defRPr sz="3738">
                <a:solidFill>
                  <a:srgbClr val="FFFFFF"/>
                </a:solidFill>
                <a:latin typeface="Helvetica Neue Light"/>
                <a:ea typeface="Helvetica Neue Light"/>
                <a:cs typeface="Helvetica Neue Light"/>
                <a:sym typeface="Helvetica Neue Light"/>
              </a:defRPr>
            </a:pPr>
            <a:r>
              <a:t>Using </a:t>
            </a:r>
            <a:r>
              <a:rPr b="1" i="1">
                <a:latin typeface="Helvetica Neue"/>
                <a:ea typeface="Helvetica Neue"/>
                <a:cs typeface="Helvetica Neue"/>
                <a:sym typeface="Helvetica Neue"/>
              </a:rPr>
              <a:t>SSE</a:t>
            </a:r>
            <a:r>
              <a:t> &amp; </a:t>
            </a:r>
            <a:r>
              <a:rPr b="1" i="1">
                <a:latin typeface="Helvetica Neue"/>
                <a:ea typeface="Helvetica Neue"/>
                <a:cs typeface="Helvetica Neue"/>
                <a:sym typeface="Helvetica Neue"/>
              </a:rPr>
              <a:t>LAOS</a:t>
            </a:r>
            <a:r>
              <a:t> to measure progress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10"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EMC B (22).jpeg" descr="EMC B (22).jpeg"/>
          <p:cNvPicPr>
            <a:picLocks noChangeAspect="1"/>
          </p:cNvPicPr>
          <p:nvPr/>
        </p:nvPicPr>
        <p:blipFill>
          <a:blip r:embed="rId3">
            <a:extLst/>
          </a:blip>
          <a:srcRect l="0" t="1565" r="1479" b="9250"/>
          <a:stretch>
            <a:fillRect/>
          </a:stretch>
        </p:blipFill>
        <p:spPr>
          <a:xfrm>
            <a:off x="-137687" y="12021"/>
            <a:ext cx="12467309" cy="7533321"/>
          </a:xfrm>
          <a:prstGeom prst="rect">
            <a:avLst/>
          </a:prstGeom>
          <a:ln w="12700">
            <a:miter lim="400000"/>
          </a:ln>
        </p:spPr>
      </p:pic>
      <p:sp>
        <p:nvSpPr>
          <p:cNvPr id="213" name="How can we supporting staff?"/>
          <p:cNvSpPr txBox="1"/>
          <p:nvPr/>
        </p:nvSpPr>
        <p:spPr>
          <a:xfrm>
            <a:off x="-11716" y="5466084"/>
            <a:ext cx="12215432" cy="1425388"/>
          </a:xfrm>
          <a:prstGeom prst="rect">
            <a:avLst/>
          </a:prstGeom>
          <a:solidFill>
            <a:srgbClr val="000000">
              <a:alpha val="80000"/>
            </a:srgbClr>
          </a:solidFill>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p>
            <a:pPr lvl="4" indent="914400" defTabSz="412750">
              <a:defRPr sz="4200">
                <a:solidFill>
                  <a:srgbClr val="FFFFFF"/>
                </a:solidFill>
                <a:latin typeface="Helvetica Neue Light"/>
                <a:ea typeface="Helvetica Neue Light"/>
                <a:cs typeface="Helvetica Neue Light"/>
                <a:sym typeface="Helvetica Neue Light"/>
              </a:defRPr>
            </a:pPr>
            <a:r>
              <a:t>How can we supporting staff?</a:t>
            </a:r>
          </a:p>
        </p:txBody>
      </p:sp>
    </p:spTree>
  </p:cSld>
  <p:clrMapOvr>
    <a:masterClrMapping/>
  </p:clrMapOvr>
  <p:transition xmlns:p14="http://schemas.microsoft.com/office/powerpoint/2010/main" spd="slow"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3">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G_7097.JPG" descr="IMG_7097.JPG"/>
          <p:cNvPicPr>
            <a:picLocks noChangeAspect="1"/>
          </p:cNvPicPr>
          <p:nvPr/>
        </p:nvPicPr>
        <p:blipFill>
          <a:blip r:embed="rId3">
            <a:alphaModFix amt="50000"/>
            <a:extLst/>
          </a:blip>
          <a:stretch>
            <a:fillRect/>
          </a:stretch>
        </p:blipFill>
        <p:spPr>
          <a:xfrm>
            <a:off x="-76933" y="-1"/>
            <a:ext cx="12417732" cy="9313300"/>
          </a:xfrm>
          <a:prstGeom prst="rect">
            <a:avLst/>
          </a:prstGeom>
          <a:ln w="12700">
            <a:miter lim="400000"/>
          </a:ln>
        </p:spPr>
      </p:pic>
      <p:sp>
        <p:nvSpPr>
          <p:cNvPr id="218" name="Planning for Succes"/>
          <p:cNvSpPr txBox="1"/>
          <p:nvPr>
            <p:ph type="body" idx="13"/>
          </p:nvPr>
        </p:nvSpPr>
        <p:spPr>
          <a:xfrm>
            <a:off x="759546" y="637005"/>
            <a:ext cx="10971104" cy="2324101"/>
          </a:xfrm>
          <a:prstGeom prst="rect">
            <a:avLst/>
          </a:prstGeom>
        </p:spPr>
        <p:txBody>
          <a:bodyPr anchor="ctr"/>
          <a:lstStyle/>
          <a:p>
            <a:pPr/>
            <a:r>
              <a:t>Planning for Succes</a:t>
            </a:r>
          </a:p>
        </p:txBody>
      </p:sp>
      <p:sp>
        <p:nvSpPr>
          <p:cNvPr id="219" name="Reaching out to other schools that are recognised as being successful adopters of Mobile Learning - via PDST, Re-Sellers etc.…"/>
          <p:cNvSpPr txBox="1"/>
          <p:nvPr/>
        </p:nvSpPr>
        <p:spPr>
          <a:xfrm>
            <a:off x="760168" y="3048873"/>
            <a:ext cx="10671664" cy="2649700"/>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p>
            <a:pPr marL="288925" indent="-288925" defTabSz="268287">
              <a:buSzPct val="100000"/>
              <a:buChar char="•"/>
              <a:defRPr sz="2730">
                <a:solidFill>
                  <a:srgbClr val="FFFFFF"/>
                </a:solidFill>
                <a:latin typeface="Helvetica Neue Light"/>
                <a:ea typeface="Helvetica Neue Light"/>
                <a:cs typeface="Helvetica Neue Light"/>
                <a:sym typeface="Helvetica Neue Light"/>
              </a:defRPr>
            </a:pPr>
            <a:r>
              <a:t>Reaching out to other schools that are recognised as being </a:t>
            </a:r>
            <a:r>
              <a:rPr b="1" i="1">
                <a:latin typeface="Helvetica Neue"/>
                <a:ea typeface="Helvetica Neue"/>
                <a:cs typeface="Helvetica Neue"/>
                <a:sym typeface="Helvetica Neue"/>
              </a:rPr>
              <a:t>successful adopters</a:t>
            </a:r>
            <a:r>
              <a:t> of Mobile Learning - via PDST, Re-Sellers etc.</a:t>
            </a:r>
          </a:p>
          <a:p>
            <a:pPr marL="288925" indent="-288925" defTabSz="268287">
              <a:buSzPct val="100000"/>
              <a:buChar char="•"/>
              <a:defRPr sz="2730">
                <a:solidFill>
                  <a:srgbClr val="FFFFFF"/>
                </a:solidFill>
                <a:latin typeface="Helvetica Neue Light"/>
                <a:ea typeface="Helvetica Neue Light"/>
                <a:cs typeface="Helvetica Neue Light"/>
                <a:sym typeface="Helvetica Neue Light"/>
              </a:defRPr>
            </a:pPr>
            <a:r>
              <a:t>Pupils generating more </a:t>
            </a:r>
            <a:r>
              <a:rPr b="1" i="1">
                <a:latin typeface="Helvetica Neue"/>
                <a:ea typeface="Helvetica Neue"/>
                <a:cs typeface="Helvetica Neue"/>
                <a:sym typeface="Helvetica Neue"/>
              </a:rPr>
              <a:t>personalised content</a:t>
            </a:r>
            <a:endParaRPr b="1" i="1">
              <a:latin typeface="Helvetica Neue"/>
              <a:ea typeface="Helvetica Neue"/>
              <a:cs typeface="Helvetica Neue"/>
              <a:sym typeface="Helvetica Neue"/>
            </a:endParaRPr>
          </a:p>
          <a:p>
            <a:pPr marL="288925" indent="-288925" defTabSz="268287">
              <a:buSzPct val="100000"/>
              <a:buChar char="•"/>
              <a:defRPr sz="2730">
                <a:solidFill>
                  <a:srgbClr val="FFFFFF"/>
                </a:solidFill>
                <a:latin typeface="Helvetica Neue Light"/>
                <a:ea typeface="Helvetica Neue Light"/>
                <a:cs typeface="Helvetica Neue Light"/>
                <a:sym typeface="Helvetica Neue Light"/>
              </a:defRPr>
            </a:pPr>
            <a:r>
              <a:t>Promote a </a:t>
            </a:r>
            <a:r>
              <a:rPr b="1" i="1">
                <a:latin typeface="Helvetica Neue"/>
                <a:ea typeface="Helvetica Neue"/>
                <a:cs typeface="Helvetica Neue"/>
                <a:sym typeface="Helvetica Neue"/>
              </a:rPr>
              <a:t>culture</a:t>
            </a:r>
            <a:r>
              <a:t> to collect more </a:t>
            </a:r>
            <a:r>
              <a:rPr b="1" i="1">
                <a:latin typeface="Helvetica Neue"/>
                <a:ea typeface="Helvetica Neue"/>
                <a:cs typeface="Helvetica Neue"/>
                <a:sym typeface="Helvetica Neue"/>
              </a:rPr>
              <a:t>qualitative data</a:t>
            </a:r>
            <a:r>
              <a:t> from pupils, parents and staff to appraise how deeply the technology is impacting on pupils’ progress and enjoyment of learning.</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9">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21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21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21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9" grpId="2"/>
      <p:bldP build="whole" bldLvl="1" animBg="1" rev="0" advAuto="0" spid="218"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Group" descr="Group"/>
          <p:cNvPicPr>
            <a:picLocks noChangeAspect="1"/>
          </p:cNvPicPr>
          <p:nvPr/>
        </p:nvPicPr>
        <p:blipFill>
          <a:blip r:embed="rId2">
            <a:extLst/>
          </a:blip>
          <a:stretch>
            <a:fillRect/>
          </a:stretch>
        </p:blipFill>
        <p:spPr>
          <a:xfrm rot="21600000">
            <a:off x="2668148" y="1602269"/>
            <a:ext cx="6855704" cy="4846722"/>
          </a:xfrm>
          <a:prstGeom prst="rect">
            <a:avLst/>
          </a:prstGeom>
          <a:ln w="12700">
            <a:miter lim="400000"/>
          </a:ln>
        </p:spPr>
      </p:pic>
      <p:sp>
        <p:nvSpPr>
          <p:cNvPr id="224" name="Personalised &amp; Creative like this!"/>
          <p:cNvSpPr txBox="1"/>
          <p:nvPr/>
        </p:nvSpPr>
        <p:spPr>
          <a:xfrm>
            <a:off x="610448" y="275460"/>
            <a:ext cx="10971104" cy="825130"/>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lvl1pPr defTabSz="387984">
              <a:defRPr sz="5264">
                <a:solidFill>
                  <a:srgbClr val="FFFFFF"/>
                </a:solidFill>
                <a:latin typeface="Helvetica Neue"/>
                <a:ea typeface="Helvetica Neue"/>
                <a:cs typeface="Helvetica Neue"/>
                <a:sym typeface="Helvetica Neue"/>
              </a:defRPr>
            </a:lvl1pPr>
          </a:lstStyle>
          <a:p>
            <a:pPr/>
            <a:r>
              <a:t>Personalised &amp; Creative like this!</a:t>
            </a:r>
          </a:p>
        </p:txBody>
      </p:sp>
      <p:pic>
        <p:nvPicPr>
          <p:cNvPr id="225" name="Video.MOV" descr="Video.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4913657" y="1926971"/>
            <a:ext cx="2364686" cy="419731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21686666" fill="hold"/>
                                        <p:tgtEl>
                                          <p:spTgt spid="22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225"/>
                </p:tgtEl>
              </p:cMediaNode>
            </p:video>
          </p:childTnLst>
        </p:cTn>
      </p:par>
    </p:tnLst>
    <p:bldLst>
      <p:bldP build="whole" bldLvl="1" animBg="1" rev="0" advAuto="0" spid="22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Let’s Start!…"/>
          <p:cNvSpPr txBox="1"/>
          <p:nvPr/>
        </p:nvSpPr>
        <p:spPr>
          <a:xfrm>
            <a:off x="1902166" y="786129"/>
            <a:ext cx="9621483" cy="4803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600"/>
            </a:pPr>
            <a:r>
              <a:t>Let’s Start!</a:t>
            </a:r>
          </a:p>
          <a:p>
            <a:pPr>
              <a:defRPr sz="3600"/>
            </a:pPr>
          </a:p>
          <a:p>
            <a:pPr>
              <a:defRPr sz="3600"/>
            </a:pPr>
            <a:r>
              <a:t>Format of this Session</a:t>
            </a:r>
          </a:p>
          <a:p>
            <a:pPr>
              <a:defRPr sz="3600"/>
            </a:pPr>
          </a:p>
          <a:p>
            <a:pPr marL="360947" indent="-360947">
              <a:buSzPct val="60000"/>
              <a:buBlip>
                <a:blip r:embed="rId2"/>
              </a:buBlip>
              <a:defRPr sz="3600"/>
            </a:pPr>
            <a:r>
              <a:t> Story of a successful 1:1 school experience</a:t>
            </a:r>
          </a:p>
          <a:p>
            <a:pPr marL="360947" indent="-360947">
              <a:buSzPct val="60000"/>
              <a:buBlip>
                <a:blip r:embed="rId2"/>
              </a:buBlip>
              <a:defRPr sz="3600"/>
            </a:pPr>
            <a:r>
              <a:t> Discussion</a:t>
            </a:r>
          </a:p>
          <a:p>
            <a:pPr marL="360947" indent="-360947">
              <a:buSzPct val="60000"/>
              <a:buBlip>
                <a:blip r:embed="rId2"/>
              </a:buBlip>
              <a:defRPr sz="3600"/>
            </a:pPr>
            <a:r>
              <a:t> Prompts</a:t>
            </a:r>
          </a:p>
          <a:p>
            <a:pPr marL="360947" indent="-360947">
              <a:buSzPct val="60000"/>
              <a:buBlip>
                <a:blip r:embed="rId2"/>
              </a:buBlip>
              <a:defRPr sz="3600"/>
            </a:pPr>
            <a:r>
              <a:t> Solutions-focused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5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52">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C7A5FA08-2D24-4807-9D5F-7412236EAF07-L0-001.jpeg" descr="C7A5FA08-2D24-4807-9D5F-7412236EAF07-L0-001.jpeg"/>
          <p:cNvPicPr>
            <a:picLocks noChangeAspect="1"/>
          </p:cNvPicPr>
          <p:nvPr/>
        </p:nvPicPr>
        <p:blipFill>
          <a:blip r:embed="rId2">
            <a:alphaModFix amt="58000"/>
            <a:extLst/>
          </a:blip>
          <a:srcRect l="0" t="0" r="0" b="16974"/>
          <a:stretch>
            <a:fillRect/>
          </a:stretch>
        </p:blipFill>
        <p:spPr>
          <a:xfrm>
            <a:off x="-82451" y="-40184"/>
            <a:ext cx="12356875" cy="6938363"/>
          </a:xfrm>
          <a:prstGeom prst="rect">
            <a:avLst/>
          </a:prstGeom>
          <a:ln w="12700">
            <a:miter lim="400000"/>
          </a:ln>
        </p:spPr>
      </p:pic>
      <p:sp>
        <p:nvSpPr>
          <p:cNvPr id="228" name="Learning Spaces"/>
          <p:cNvSpPr txBox="1"/>
          <p:nvPr/>
        </p:nvSpPr>
        <p:spPr>
          <a:xfrm>
            <a:off x="701745" y="1993900"/>
            <a:ext cx="10414001" cy="2324100"/>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lvl1pPr defTabSz="412750">
              <a:defRPr sz="5600">
                <a:solidFill>
                  <a:srgbClr val="FFFFFF"/>
                </a:solidFill>
                <a:latin typeface="Helvetica Neue Light"/>
                <a:ea typeface="Helvetica Neue Light"/>
                <a:cs typeface="Helvetica Neue Light"/>
                <a:sym typeface="Helvetica Neue Light"/>
              </a:defRPr>
            </a:lvl1pPr>
          </a:lstStyle>
          <a:p>
            <a:pPr/>
            <a:r>
              <a:t>Learning Spaces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8"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EMC D (20).jpeg" descr="EMC D (20).jpeg"/>
          <p:cNvPicPr>
            <a:picLocks noChangeAspect="1"/>
          </p:cNvPicPr>
          <p:nvPr/>
        </p:nvPicPr>
        <p:blipFill>
          <a:blip r:embed="rId2">
            <a:extLst/>
          </a:blip>
          <a:stretch>
            <a:fillRect/>
          </a:stretch>
        </p:blipFill>
        <p:spPr>
          <a:xfrm>
            <a:off x="-49114" y="-456828"/>
            <a:ext cx="12290168" cy="8337552"/>
          </a:xfrm>
          <a:prstGeom prst="rect">
            <a:avLst/>
          </a:prstGeom>
          <a:ln w="12700">
            <a:miter lim="400000"/>
          </a:ln>
        </p:spPr>
      </p:pic>
      <p:sp>
        <p:nvSpPr>
          <p:cNvPr id="231" name="Student, Parent &amp; Community Feedback"/>
          <p:cNvSpPr txBox="1"/>
          <p:nvPr>
            <p:ph type="body" idx="14"/>
          </p:nvPr>
        </p:nvSpPr>
        <p:spPr>
          <a:xfrm>
            <a:off x="7334367" y="5897469"/>
            <a:ext cx="4564013" cy="778562"/>
          </a:xfrm>
          <a:prstGeom prst="rect">
            <a:avLst/>
          </a:prstGeom>
        </p:spPr>
        <p:txBody>
          <a:bodyPr/>
          <a:lstStyle/>
          <a:p>
            <a:pPr lvl="1" marL="0" indent="0">
              <a:lnSpc>
                <a:spcPct val="100000"/>
              </a:lnSpc>
              <a:spcBef>
                <a:spcPts val="2000"/>
              </a:spcBef>
              <a:buSzTx/>
              <a:buFontTx/>
              <a:buNone/>
              <a:defRPr b="1" sz="2400">
                <a:solidFill>
                  <a:srgbClr val="FFFFFF"/>
                </a:solidFill>
                <a:uFill>
                  <a:solidFill>
                    <a:srgbClr val="7F7F7F"/>
                  </a:solidFill>
                </a:uFill>
                <a:latin typeface="Helvetica Neue"/>
                <a:ea typeface="Helvetica Neue"/>
                <a:cs typeface="Helvetica Neue"/>
                <a:sym typeface="Helvetica Neue"/>
              </a:defRPr>
            </a:pPr>
            <a:r>
              <a:t>Student, Parent &amp; Community Feedback</a:t>
            </a:r>
          </a:p>
        </p:txBody>
      </p:sp>
      <p:sp>
        <p:nvSpPr>
          <p:cNvPr id="232" name="Results"/>
          <p:cNvSpPr txBox="1"/>
          <p:nvPr>
            <p:ph type="body" idx="15"/>
          </p:nvPr>
        </p:nvSpPr>
        <p:spPr>
          <a:xfrm>
            <a:off x="7298302" y="5357191"/>
            <a:ext cx="2417828" cy="558979"/>
          </a:xfrm>
          <a:prstGeom prst="rect">
            <a:avLst/>
          </a:prstGeom>
        </p:spPr>
        <p:txBody>
          <a:bodyPr/>
          <a:lstStyle/>
          <a:p>
            <a:pPr lvl="1" marL="0" indent="0">
              <a:lnSpc>
                <a:spcPct val="100000"/>
              </a:lnSpc>
              <a:spcBef>
                <a:spcPts val="2000"/>
              </a:spcBef>
              <a:buSzTx/>
              <a:buFontTx/>
              <a:buNone/>
              <a:defRPr b="1" sz="3400">
                <a:solidFill>
                  <a:srgbClr val="FFFFFF"/>
                </a:solidFill>
                <a:uFill>
                  <a:solidFill>
                    <a:srgbClr val="7F7F7F"/>
                  </a:solidFill>
                </a:uFill>
                <a:latin typeface="Helvetica Neue"/>
                <a:ea typeface="Helvetica Neue"/>
                <a:cs typeface="Helvetica Neue"/>
                <a:sym typeface="Helvetica Neue"/>
              </a:defRPr>
            </a:pPr>
            <a:r>
              <a:t>Results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148D2A72-6D5A-4B86-9487-F1585E2E14D4-L0-001.jpeg" descr="148D2A72-6D5A-4B86-9487-F1585E2E14D4-L0-001.jpeg"/>
          <p:cNvPicPr>
            <a:picLocks noChangeAspect="1"/>
          </p:cNvPicPr>
          <p:nvPr/>
        </p:nvPicPr>
        <p:blipFill>
          <a:blip r:embed="rId2">
            <a:extLst/>
          </a:blip>
          <a:stretch>
            <a:fillRect/>
          </a:stretch>
        </p:blipFill>
        <p:spPr>
          <a:xfrm>
            <a:off x="-56636" y="12021"/>
            <a:ext cx="12305272" cy="8203515"/>
          </a:xfrm>
          <a:prstGeom prst="rect">
            <a:avLst/>
          </a:prstGeom>
          <a:ln w="12700">
            <a:miter lim="400000"/>
          </a:ln>
        </p:spPr>
      </p:pic>
      <p:sp>
        <p:nvSpPr>
          <p:cNvPr id="235" name="Resellers - Essential Partnership"/>
          <p:cNvSpPr txBox="1"/>
          <p:nvPr/>
        </p:nvSpPr>
        <p:spPr>
          <a:xfrm>
            <a:off x="-39682" y="4804128"/>
            <a:ext cx="12271364" cy="2095688"/>
          </a:xfrm>
          <a:prstGeom prst="rect">
            <a:avLst/>
          </a:prstGeom>
          <a:solidFill>
            <a:srgbClr val="000000">
              <a:alpha val="67000"/>
            </a:srgbClr>
          </a:solidFill>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lvl1pPr algn="ctr" defTabSz="412750">
              <a:defRPr sz="5600">
                <a:solidFill>
                  <a:srgbClr val="FFFFFF"/>
                </a:solidFill>
                <a:latin typeface="Helvetica Neue"/>
                <a:ea typeface="Helvetica Neue"/>
                <a:cs typeface="Helvetica Neue"/>
                <a:sym typeface="Helvetica Neue"/>
              </a:defRPr>
            </a:lvl1pPr>
          </a:lstStyle>
          <a:p>
            <a:pPr/>
            <a:r>
              <a:t>	Resellers - Essential Partnership</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Screenshot 2020-01-28 at 23.18.35.png" descr="Screenshot 2020-01-28 at 23.18.35.png"/>
          <p:cNvPicPr>
            <a:picLocks noChangeAspect="1"/>
          </p:cNvPicPr>
          <p:nvPr/>
        </p:nvPicPr>
        <p:blipFill>
          <a:blip r:embed="rId2">
            <a:extLst/>
          </a:blip>
          <a:srcRect l="0" t="19460" r="0" b="0"/>
          <a:stretch>
            <a:fillRect/>
          </a:stretch>
        </p:blipFill>
        <p:spPr>
          <a:xfrm>
            <a:off x="0" y="1841882"/>
            <a:ext cx="12192000" cy="4989443"/>
          </a:xfrm>
          <a:prstGeom prst="rect">
            <a:avLst/>
          </a:prstGeom>
          <a:ln w="12700">
            <a:miter lim="400000"/>
          </a:ln>
        </p:spPr>
      </p:pic>
      <p:sp>
        <p:nvSpPr>
          <p:cNvPr id="238" name="Microsoft - Google - Apple"/>
          <p:cNvSpPr txBox="1"/>
          <p:nvPr/>
        </p:nvSpPr>
        <p:spPr>
          <a:xfrm>
            <a:off x="-11716" y="271784"/>
            <a:ext cx="12215432" cy="1425388"/>
          </a:xfrm>
          <a:prstGeom prst="rect">
            <a:avLst/>
          </a:prstGeom>
          <a:solidFill>
            <a:srgbClr val="000000">
              <a:alpha val="80000"/>
            </a:srgbClr>
          </a:solidFill>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lvl1pPr algn="ctr" defTabSz="412750">
              <a:defRPr b="1" sz="6600">
                <a:solidFill>
                  <a:srgbClr val="FFFFFF"/>
                </a:solidFill>
                <a:latin typeface="Helvetica Neue"/>
                <a:ea typeface="Helvetica Neue"/>
                <a:cs typeface="Helvetica Neue"/>
                <a:sym typeface="Helvetica Neue"/>
              </a:defRPr>
            </a:lvl1pPr>
          </a:lstStyle>
          <a:p>
            <a:pPr/>
            <a:r>
              <a:t>Microsoft - Google - Apple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Text"/>
          <p:cNvSpPr/>
          <p:nvPr>
            <p:ph type="body" idx="13"/>
          </p:nvPr>
        </p:nvSpPr>
        <p:spPr>
          <a:prstGeom prst="rect">
            <a:avLst/>
          </a:prstGeom>
        </p:spPr>
        <p:txBody>
          <a:bodyPr/>
          <a:lstStyle/>
          <a:p>
            <a:pPr/>
            <a:r>
              <a:t> </a:t>
            </a:r>
          </a:p>
        </p:txBody>
      </p:sp>
      <p:pic>
        <p:nvPicPr>
          <p:cNvPr id="241" name="Screenshot 2020-01-28 at 23.09.03.png" descr="Screenshot 2020-01-28 at 23.09.03.png">
            <a:hlinkClick r:id="rId2" invalidUrl="" action="" tgtFrame="" tooltip="" history="1" highlightClick="0" endSnd="0"/>
          </p:cNvPr>
          <p:cNvPicPr>
            <a:picLocks noChangeAspect="1"/>
          </p:cNvPicPr>
          <p:nvPr/>
        </p:nvPicPr>
        <p:blipFill>
          <a:blip r:embed="rId3">
            <a:extLst/>
          </a:blip>
          <a:stretch>
            <a:fillRect/>
          </a:stretch>
        </p:blipFill>
        <p:spPr>
          <a:xfrm>
            <a:off x="-162493" y="0"/>
            <a:ext cx="12516986" cy="68580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Text"/>
          <p:cNvSpPr/>
          <p:nvPr>
            <p:ph type="body" idx="13"/>
          </p:nvPr>
        </p:nvSpPr>
        <p:spPr>
          <a:prstGeom prst="rect">
            <a:avLst/>
          </a:prstGeom>
        </p:spPr>
        <p:txBody>
          <a:bodyPr/>
          <a:lstStyle/>
          <a:p>
            <a:pPr/>
            <a:r>
              <a:t> </a:t>
            </a:r>
          </a:p>
        </p:txBody>
      </p:sp>
      <p:pic>
        <p:nvPicPr>
          <p:cNvPr id="244" name="Screenshot 2020-01-28 at 23.21.41.png" descr="Screenshot 2020-01-28 at 23.21.41.png">
            <a:hlinkClick r:id="rId2" invalidUrl="" action="" tgtFrame="" tooltip="" history="1" highlightClick="0" endSnd="0"/>
          </p:cNvPr>
          <p:cNvPicPr>
            <a:picLocks noChangeAspect="1"/>
          </p:cNvPicPr>
          <p:nvPr/>
        </p:nvPicPr>
        <p:blipFill>
          <a:blip r:embed="rId3">
            <a:extLst/>
          </a:blip>
          <a:stretch>
            <a:fillRect/>
          </a:stretch>
        </p:blipFill>
        <p:spPr>
          <a:xfrm>
            <a:off x="0" y="-24319"/>
            <a:ext cx="12739076" cy="6966249"/>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Text"/>
          <p:cNvSpPr/>
          <p:nvPr>
            <p:ph type="body" idx="13"/>
          </p:nvPr>
        </p:nvSpPr>
        <p:spPr>
          <a:prstGeom prst="rect">
            <a:avLst/>
          </a:prstGeom>
        </p:spPr>
        <p:txBody>
          <a:bodyPr/>
          <a:lstStyle/>
          <a:p>
            <a:pPr/>
            <a:r>
              <a:t> </a:t>
            </a:r>
          </a:p>
        </p:txBody>
      </p:sp>
      <p:pic>
        <p:nvPicPr>
          <p:cNvPr id="247" name="Screenshot 2020-01-28 at 23.23.04.png" descr="Screenshot 2020-01-28 at 23.23.04.png">
            <a:hlinkClick r:id="rId2" invalidUrl="" action="" tgtFrame="" tooltip="" history="1" highlightClick="0" endSnd="0"/>
          </p:cNvPr>
          <p:cNvPicPr>
            <a:picLocks noChangeAspect="1"/>
          </p:cNvPicPr>
          <p:nvPr/>
        </p:nvPicPr>
        <p:blipFill>
          <a:blip r:embed="rId3">
            <a:extLst/>
          </a:blip>
          <a:stretch>
            <a:fillRect/>
          </a:stretch>
        </p:blipFill>
        <p:spPr>
          <a:xfrm>
            <a:off x="22678" y="0"/>
            <a:ext cx="12146644" cy="6858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Screenshot 2020-01-28 at 23.38.08.png" descr="Screenshot 2020-01-28 at 23.38.08.png"/>
          <p:cNvPicPr>
            <a:picLocks noChangeAspect="1"/>
          </p:cNvPicPr>
          <p:nvPr>
            <p:ph type="pic" idx="13"/>
          </p:nvPr>
        </p:nvPicPr>
        <p:blipFill>
          <a:blip r:embed="rId2">
            <a:extLst/>
          </a:blip>
          <a:srcRect l="27712" t="0" r="13720" b="4361"/>
          <a:stretch>
            <a:fillRect/>
          </a:stretch>
        </p:blipFill>
        <p:spPr>
          <a:xfrm>
            <a:off x="5508884" y="-292129"/>
            <a:ext cx="6772104" cy="7798012"/>
          </a:xfrm>
          <a:prstGeom prst="rect">
            <a:avLst/>
          </a:prstGeom>
        </p:spPr>
      </p:pic>
      <p:sp>
        <p:nvSpPr>
          <p:cNvPr id="250" name="Additional Information"/>
          <p:cNvSpPr txBox="1"/>
          <p:nvPr>
            <p:ph type="title"/>
          </p:nvPr>
        </p:nvSpPr>
        <p:spPr>
          <a:xfrm>
            <a:off x="266700" y="222250"/>
            <a:ext cx="5111750" cy="2774950"/>
          </a:xfrm>
          <a:prstGeom prst="rect">
            <a:avLst/>
          </a:prstGeom>
        </p:spPr>
        <p:txBody>
          <a:bodyPr/>
          <a:lstStyle/>
          <a:p>
            <a:pPr/>
            <a:r>
              <a:t>Additional Information</a:t>
            </a:r>
          </a:p>
        </p:txBody>
      </p:sp>
      <p:sp>
        <p:nvSpPr>
          <p:cNvPr id="251" name="www.lcetbschools.com"/>
          <p:cNvSpPr txBox="1"/>
          <p:nvPr>
            <p:ph type="body" sz="quarter" idx="1"/>
          </p:nvPr>
        </p:nvSpPr>
        <p:spPr>
          <a:xfrm>
            <a:off x="266700" y="3346450"/>
            <a:ext cx="5111750" cy="2863850"/>
          </a:xfrm>
          <a:prstGeom prst="rect">
            <a:avLst/>
          </a:prstGeom>
        </p:spPr>
        <p:txBody>
          <a:bodyPr/>
          <a:lstStyle>
            <a:lvl1pPr>
              <a:defRPr u="sng">
                <a:uFill>
                  <a:solidFill>
                    <a:srgbClr val="0563C1"/>
                  </a:solidFill>
                </a:uFill>
                <a:hlinkClick r:id="rId3" invalidUrl="" action="" tgtFrame="" tooltip="" history="1" highlightClick="0" endSnd="0"/>
              </a:defRPr>
            </a:lvl1pPr>
          </a:lstStyle>
          <a:p>
            <a:pPr>
              <a:defRPr u="none">
                <a:uFillTx/>
              </a:defRPr>
            </a:pPr>
            <a:r>
              <a:rPr u="sng">
                <a:uFill>
                  <a:solidFill>
                    <a:srgbClr val="0563C1"/>
                  </a:solidFill>
                </a:uFill>
                <a:hlinkClick r:id="rId3" invalidUrl="" action="" tgtFrame="" tooltip="" history="1" highlightClick="0" endSnd="0"/>
              </a:rPr>
              <a:t>www.lcetbschools.com</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53" name="DA743FB5-E8E4-4CFE-ADDE-F88A1E9F3B3D-L0-001.jpeg" descr="DA743FB5-E8E4-4CFE-ADDE-F88A1E9F3B3D-L0-001.jpeg"/>
          <p:cNvPicPr>
            <a:picLocks noChangeAspect="1"/>
          </p:cNvPicPr>
          <p:nvPr/>
        </p:nvPicPr>
        <p:blipFill>
          <a:blip r:embed="rId2">
            <a:extLst/>
          </a:blip>
          <a:stretch>
            <a:fillRect/>
          </a:stretch>
        </p:blipFill>
        <p:spPr>
          <a:xfrm>
            <a:off x="-214075" y="-477173"/>
            <a:ext cx="12620150" cy="8413434"/>
          </a:xfrm>
          <a:prstGeom prst="rect">
            <a:avLst/>
          </a:prstGeom>
          <a:ln w="12700">
            <a:miter lim="400000"/>
          </a:ln>
        </p:spPr>
      </p:pic>
      <p:sp>
        <p:nvSpPr>
          <p:cNvPr id="254" name="Text"/>
          <p:cNvSpPr/>
          <p:nvPr>
            <p:ph type="body" idx="13"/>
          </p:nvPr>
        </p:nvSpPr>
        <p:spPr>
          <a:prstGeom prst="rect">
            <a:avLst/>
          </a:prstGeom>
        </p:spPr>
        <p:txBody>
          <a:bodyPr/>
          <a:lstStyle/>
          <a:p>
            <a:pPr/>
            <a:r>
              <a:t> </a:t>
            </a:r>
          </a:p>
        </p:txBody>
      </p:sp>
      <p:sp>
        <p:nvSpPr>
          <p:cNvPr id="255" name="Go raibh maith agat!…"/>
          <p:cNvSpPr txBox="1"/>
          <p:nvPr/>
        </p:nvSpPr>
        <p:spPr>
          <a:xfrm>
            <a:off x="13146" y="4992577"/>
            <a:ext cx="12165708" cy="1858027"/>
          </a:xfrm>
          <a:prstGeom prst="rect">
            <a:avLst/>
          </a:prstGeom>
          <a:solidFill>
            <a:srgbClr val="FFFFFF">
              <a:alpha val="89000"/>
            </a:srgbClr>
          </a:solidFill>
          <a:ln w="12700">
            <a:miter lim="400000"/>
          </a:ln>
          <a:extLst>
            <a:ext uri="{C572A759-6A51-4108-AA02-DFA0A04FC94B}">
              <ma14:wrappingTextBoxFlag xmlns:ma14="http://schemas.microsoft.com/office/mac/drawingml/2011/main" val="1"/>
            </a:ext>
          </a:extLst>
        </p:spPr>
        <p:txBody>
          <a:bodyPr lIns="25400" tIns="25400" rIns="25400" bIns="25400">
            <a:normAutofit fontScale="100000" lnSpcReduction="0"/>
          </a:bodyPr>
          <a:lstStyle/>
          <a:p>
            <a:pPr lvl="3" indent="294894" defTabSz="177482">
              <a:defRPr sz="1634">
                <a:solidFill>
                  <a:srgbClr val="333333"/>
                </a:solidFill>
                <a:latin typeface="Helvetica Neue"/>
                <a:ea typeface="Helvetica Neue"/>
                <a:cs typeface="Helvetica Neue"/>
                <a:sym typeface="Helvetica Neue"/>
              </a:defRPr>
            </a:pPr>
          </a:p>
          <a:p>
            <a:pPr lvl="3" indent="294894" defTabSz="177482">
              <a:defRPr b="1" i="1" sz="2322">
                <a:solidFill>
                  <a:srgbClr val="333333"/>
                </a:solidFill>
                <a:latin typeface="Helvetica Neue"/>
                <a:ea typeface="Helvetica Neue"/>
                <a:cs typeface="Helvetica Neue"/>
                <a:sym typeface="Helvetica Neue"/>
              </a:defRPr>
            </a:pPr>
            <a:r>
              <a:t>Go raibh maith agat! </a:t>
            </a:r>
          </a:p>
          <a:p>
            <a:pPr lvl="3" indent="294894" defTabSz="177482">
              <a:defRPr sz="1634">
                <a:solidFill>
                  <a:srgbClr val="333333"/>
                </a:solidFill>
                <a:latin typeface="Helvetica Neue"/>
                <a:ea typeface="Helvetica Neue"/>
                <a:cs typeface="Helvetica Neue"/>
                <a:sym typeface="Helvetica Neue"/>
              </a:defRPr>
            </a:pPr>
            <a:r>
              <a:t>Feel free to contact me anytime</a:t>
            </a:r>
          </a:p>
          <a:p>
            <a:pPr lvl="3" indent="294894" defTabSz="177482">
              <a:spcBef>
                <a:spcPts val="200"/>
              </a:spcBef>
              <a:defRPr sz="1376">
                <a:solidFill>
                  <a:srgbClr val="333333"/>
                </a:solidFill>
                <a:latin typeface="Helvetica Neue"/>
                <a:ea typeface="Helvetica Neue"/>
                <a:cs typeface="Helvetica Neue"/>
                <a:sym typeface="Helvetica Neue"/>
              </a:defRPr>
            </a:pPr>
            <a:r>
              <a:rPr b="1"/>
              <a:t>Twitter:</a:t>
            </a:r>
            <a:r>
              <a:t> @LCETBschools</a:t>
            </a:r>
          </a:p>
          <a:p>
            <a:pPr lvl="3" indent="294894" defTabSz="177482">
              <a:spcBef>
                <a:spcPts val="200"/>
              </a:spcBef>
              <a:defRPr sz="1376">
                <a:solidFill>
                  <a:srgbClr val="333333"/>
                </a:solidFill>
                <a:latin typeface="Helvetica Neue"/>
                <a:ea typeface="Helvetica Neue"/>
                <a:cs typeface="Helvetica Neue"/>
                <a:sym typeface="Helvetica Neue"/>
              </a:defRPr>
            </a:pPr>
            <a:r>
              <a:rPr b="1"/>
              <a:t>Website: </a:t>
            </a:r>
            <a:r>
              <a:t>lcetb.ie</a:t>
            </a:r>
          </a:p>
          <a:p>
            <a:pPr lvl="3" indent="294894" defTabSz="177482">
              <a:spcBef>
                <a:spcPts val="200"/>
              </a:spcBef>
              <a:defRPr sz="1376">
                <a:solidFill>
                  <a:srgbClr val="333333"/>
                </a:solidFill>
                <a:latin typeface="Helvetica Neue"/>
                <a:ea typeface="Helvetica Neue"/>
                <a:cs typeface="Helvetica Neue"/>
                <a:sym typeface="Helvetica Neue"/>
              </a:defRPr>
            </a:pPr>
            <a:r>
              <a:rPr b="1"/>
              <a:t>Email: </a:t>
            </a:r>
            <a:r>
              <a:t>donncha.otreasaigh@lcetb.ie </a:t>
            </a:r>
          </a:p>
        </p:txBody>
      </p:sp>
      <p:pic>
        <p:nvPicPr>
          <p:cNvPr id="256" name="image3.png" descr="image3.png"/>
          <p:cNvPicPr>
            <a:picLocks noChangeAspect="1"/>
          </p:cNvPicPr>
          <p:nvPr/>
        </p:nvPicPr>
        <p:blipFill>
          <a:blip r:embed="rId3">
            <a:extLst/>
          </a:blip>
          <a:stretch>
            <a:fillRect/>
          </a:stretch>
        </p:blipFill>
        <p:spPr>
          <a:xfrm>
            <a:off x="7368292" y="5022363"/>
            <a:ext cx="4513921" cy="158807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5"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Enjoy the rest of the Conference!"/>
          <p:cNvSpPr txBox="1"/>
          <p:nvPr/>
        </p:nvSpPr>
        <p:spPr>
          <a:xfrm>
            <a:off x="-11716" y="2716306"/>
            <a:ext cx="12215432" cy="1425388"/>
          </a:xfrm>
          <a:prstGeom prst="rect">
            <a:avLst/>
          </a:prstGeom>
          <a:solidFill>
            <a:srgbClr val="000000">
              <a:alpha val="80000"/>
            </a:srgbClr>
          </a:solidFill>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lvl1pPr algn="ctr" defTabSz="367347">
              <a:defRPr b="1" sz="5874">
                <a:solidFill>
                  <a:srgbClr val="FFFFFF"/>
                </a:solidFill>
                <a:latin typeface="Helvetica Neue"/>
                <a:ea typeface="Helvetica Neue"/>
                <a:cs typeface="Helvetica Neue"/>
                <a:sym typeface="Helvetica Neue"/>
              </a:defRPr>
            </a:lvl1pPr>
          </a:lstStyle>
          <a:p>
            <a:pPr/>
            <a:r>
              <a:t>Enjoy the rest of the Conference!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Digital-Classroom.jpg" descr="Digital-Classroom.jpg"/>
          <p:cNvPicPr>
            <a:picLocks noChangeAspect="1"/>
          </p:cNvPicPr>
          <p:nvPr>
            <p:ph type="pic" idx="13"/>
          </p:nvPr>
        </p:nvPicPr>
        <p:blipFill>
          <a:blip r:embed="rId2">
            <a:extLst/>
          </a:blip>
          <a:srcRect l="0" t="3529" r="0" b="11026"/>
          <a:stretch>
            <a:fillRect/>
          </a:stretch>
        </p:blipFill>
        <p:spPr>
          <a:prstGeom prst="rect">
            <a:avLst/>
          </a:prstGeom>
        </p:spPr>
      </p:pic>
      <p:sp>
        <p:nvSpPr>
          <p:cNvPr id="155" name="Some Recent Data on Technology"/>
          <p:cNvSpPr txBox="1"/>
          <p:nvPr>
            <p:ph type="title"/>
          </p:nvPr>
        </p:nvSpPr>
        <p:spPr>
          <a:xfrm>
            <a:off x="-13395" y="5948647"/>
            <a:ext cx="12192001" cy="898489"/>
          </a:xfrm>
          <a:prstGeom prst="rect">
            <a:avLst/>
          </a:prstGeom>
          <a:solidFill>
            <a:srgbClr val="FFFFFF">
              <a:alpha val="74420"/>
            </a:srgbClr>
          </a:solidFill>
        </p:spPr>
        <p:txBody>
          <a:bodyPr anchor="ctr"/>
          <a:lstStyle/>
          <a:p>
            <a:pPr lvl="1" indent="228600" defTabSz="400050">
              <a:lnSpc>
                <a:spcPct val="100000"/>
              </a:lnSpc>
              <a:defRPr sz="4800">
                <a:solidFill>
                  <a:srgbClr val="0065C1"/>
                </a:solidFill>
                <a:latin typeface="+mn-lt"/>
                <a:ea typeface="+mn-ea"/>
                <a:cs typeface="+mn-cs"/>
                <a:sym typeface="Helvetica"/>
              </a:defRPr>
            </a:pPr>
            <a:r>
              <a:t>Some Recent Data on Technology</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Digital-Classroom.jpg" descr="Digital-Classroom.jpg"/>
          <p:cNvPicPr>
            <a:picLocks noChangeAspect="1"/>
          </p:cNvPicPr>
          <p:nvPr>
            <p:ph type="pic" idx="13"/>
          </p:nvPr>
        </p:nvPicPr>
        <p:blipFill>
          <a:blip r:embed="rId2">
            <a:alphaModFix amt="11000"/>
            <a:extLst/>
          </a:blip>
          <a:srcRect l="0" t="3529" r="0" b="11026"/>
          <a:stretch>
            <a:fillRect/>
          </a:stretch>
        </p:blipFill>
        <p:spPr>
          <a:prstGeom prst="rect">
            <a:avLst/>
          </a:prstGeom>
        </p:spPr>
      </p:pic>
      <p:sp>
        <p:nvSpPr>
          <p:cNvPr id="158" name="Some Recent Data on Technology"/>
          <p:cNvSpPr txBox="1"/>
          <p:nvPr>
            <p:ph type="title"/>
          </p:nvPr>
        </p:nvSpPr>
        <p:spPr>
          <a:xfrm>
            <a:off x="-13395" y="5948647"/>
            <a:ext cx="12192001" cy="898489"/>
          </a:xfrm>
          <a:prstGeom prst="rect">
            <a:avLst/>
          </a:prstGeom>
          <a:solidFill>
            <a:srgbClr val="FFFFFF">
              <a:alpha val="74420"/>
            </a:srgbClr>
          </a:solidFill>
        </p:spPr>
        <p:txBody>
          <a:bodyPr anchor="ctr"/>
          <a:lstStyle/>
          <a:p>
            <a:pPr lvl="1" indent="228600" defTabSz="400050">
              <a:lnSpc>
                <a:spcPct val="100000"/>
              </a:lnSpc>
              <a:defRPr sz="4800">
                <a:solidFill>
                  <a:srgbClr val="0065C1"/>
                </a:solidFill>
                <a:latin typeface="+mn-lt"/>
                <a:ea typeface="+mn-ea"/>
                <a:cs typeface="+mn-cs"/>
                <a:sym typeface="Helvetica"/>
              </a:defRPr>
            </a:pPr>
            <a:r>
              <a:t>Some Recent Data on Technology</a:t>
            </a:r>
          </a:p>
        </p:txBody>
      </p:sp>
      <p:sp>
        <p:nvSpPr>
          <p:cNvPr id="159" name="The five largest Fortune 500 technology companies - Apple, Amazon, Google, Microsoft and Facebook - currently boast a market of $4.7 trillion, compared with about $800 billion for the top five in 2010."/>
          <p:cNvSpPr txBox="1"/>
          <p:nvPr/>
        </p:nvSpPr>
        <p:spPr>
          <a:xfrm>
            <a:off x="881938" y="111265"/>
            <a:ext cx="5443921" cy="2251762"/>
          </a:xfrm>
          <a:prstGeom prst="rect">
            <a:avLst/>
          </a:prstGeom>
          <a:gradFill>
            <a:gsLst>
              <a:gs pos="0">
                <a:srgbClr val="189B1A"/>
              </a:gs>
              <a:gs pos="100000">
                <a:srgbClr val="235D0B"/>
              </a:gs>
            </a:gsLst>
            <a:lin ang="5400000"/>
          </a:gradFill>
          <a:ln w="3175">
            <a:miter lim="400000"/>
          </a:ln>
          <a:extLst>
            <a:ext uri="{C572A759-6A51-4108-AA02-DFA0A04FC94B}">
              <ma14:wrappingTextBoxFlag xmlns:ma14="http://schemas.microsoft.com/office/mac/drawingml/2011/main" val="1"/>
            </a:ext>
          </a:extLst>
        </p:spPr>
        <p:txBody>
          <a:bodyPr lIns="25400" tIns="25400" rIns="25400" bIns="25400">
            <a:spAutoFit/>
          </a:bodyPr>
          <a:lstStyle>
            <a:lvl1pPr algn="ctr" defTabSz="412750">
              <a:defRPr sz="2400">
                <a:solidFill>
                  <a:srgbClr val="FFFFFF"/>
                </a:solidFill>
                <a:latin typeface="Helvetica Neue Light"/>
                <a:ea typeface="Helvetica Neue Light"/>
                <a:cs typeface="Helvetica Neue Light"/>
                <a:sym typeface="Helvetica Neue Light"/>
              </a:defRPr>
            </a:lvl1pPr>
          </a:lstStyle>
          <a:p>
            <a:pPr/>
            <a:r>
              <a:t>The five largest Fortune 500 technology companies - Apple, Amazon, Google, Microsoft and Facebook - currently boast a market of $4.7 trillion, compared with about $800 billion for the top five in 2010.</a:t>
            </a:r>
          </a:p>
        </p:txBody>
      </p:sp>
      <p:sp>
        <p:nvSpPr>
          <p:cNvPr id="160" name="There are 5 billion smartphones in use around the world, according to Canalys Research"/>
          <p:cNvSpPr txBox="1"/>
          <p:nvPr/>
        </p:nvSpPr>
        <p:spPr>
          <a:xfrm>
            <a:off x="6380512" y="111172"/>
            <a:ext cx="2437449" cy="2251762"/>
          </a:xfrm>
          <a:prstGeom prst="rect">
            <a:avLst/>
          </a:prstGeom>
          <a:gradFill>
            <a:gsLst>
              <a:gs pos="0">
                <a:srgbClr val="189B1A"/>
              </a:gs>
              <a:gs pos="100000">
                <a:srgbClr val="235D0B"/>
              </a:gs>
            </a:gsLst>
            <a:lin ang="5400000"/>
          </a:gradFill>
          <a:ln w="3175">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412750">
              <a:defRPr sz="2400">
                <a:solidFill>
                  <a:srgbClr val="FFFFFF"/>
                </a:solidFill>
                <a:latin typeface="Helvetica Neue Light"/>
                <a:ea typeface="Helvetica Neue Light"/>
                <a:cs typeface="Helvetica Neue Light"/>
                <a:sym typeface="Helvetica Neue Light"/>
              </a:defRPr>
            </a:lvl1pPr>
          </a:lstStyle>
          <a:p>
            <a:pPr/>
            <a:r>
              <a:t>There are 5 billion smartphones in use around the world, according to Canalys Research</a:t>
            </a:r>
          </a:p>
        </p:txBody>
      </p:sp>
      <p:sp>
        <p:nvSpPr>
          <p:cNvPr id="161" name="Global shipments of digital cameras dropped from their 2010 peak of 121 million to just 19 million units in 2018, according to the Camera &amp; Imaging Products Association (CIPA)"/>
          <p:cNvSpPr txBox="1"/>
          <p:nvPr/>
        </p:nvSpPr>
        <p:spPr>
          <a:xfrm>
            <a:off x="189659" y="2622343"/>
            <a:ext cx="11812682" cy="778561"/>
          </a:xfrm>
          <a:prstGeom prst="rect">
            <a:avLst/>
          </a:prstGeom>
          <a:gradFill>
            <a:gsLst>
              <a:gs pos="0">
                <a:srgbClr val="189B1A"/>
              </a:gs>
              <a:gs pos="100000">
                <a:srgbClr val="235D0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412750">
              <a:defRPr sz="2400">
                <a:solidFill>
                  <a:srgbClr val="FFFFFF"/>
                </a:solidFill>
                <a:latin typeface="Helvetica Neue Light"/>
                <a:ea typeface="Helvetica Neue Light"/>
                <a:cs typeface="Helvetica Neue Light"/>
                <a:sym typeface="Helvetica Neue Light"/>
              </a:defRPr>
            </a:lvl1pPr>
          </a:lstStyle>
          <a:p>
            <a:pPr/>
            <a:r>
              <a:t>Global shipments of digital cameras dropped from their 2010 peak of 121 million to just 19 million units in 2018, according to the Camera &amp; Imaging Products Association (CIPA)</a:t>
            </a:r>
          </a:p>
        </p:txBody>
      </p:sp>
      <p:sp>
        <p:nvSpPr>
          <p:cNvPr id="162" name="Google reports that its Android devices take 93 million selfies every day."/>
          <p:cNvSpPr txBox="1"/>
          <p:nvPr/>
        </p:nvSpPr>
        <p:spPr>
          <a:xfrm>
            <a:off x="204545" y="3660313"/>
            <a:ext cx="9419033" cy="410262"/>
          </a:xfrm>
          <a:prstGeom prst="rect">
            <a:avLst/>
          </a:prstGeom>
          <a:gradFill>
            <a:gsLst>
              <a:gs pos="0">
                <a:srgbClr val="189B1A"/>
              </a:gs>
              <a:gs pos="100000">
                <a:srgbClr val="235D0B"/>
              </a:gs>
            </a:gsLst>
            <a:lin ang="5400000"/>
          </a:gradFill>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412750">
              <a:defRPr sz="2400">
                <a:solidFill>
                  <a:srgbClr val="FFFFFF"/>
                </a:solidFill>
                <a:latin typeface="Helvetica Neue Light"/>
                <a:ea typeface="Helvetica Neue Light"/>
                <a:cs typeface="Helvetica Neue Light"/>
                <a:sym typeface="Helvetica Neue Light"/>
              </a:defRPr>
            </a:lvl1pPr>
          </a:lstStyle>
          <a:p>
            <a:pPr/>
            <a:r>
              <a:t>Google reports that its Android devices take 93 million selfies every day.</a:t>
            </a:r>
          </a:p>
        </p:txBody>
      </p:sp>
      <p:sp>
        <p:nvSpPr>
          <p:cNvPr id="163" name="The total number of minutes spent on voice calls in UK fell from 254 billion in 2013 to 206 billion in 2018, and the number of text messages dropped from 129 billion to 74 billion over the same period, according to Ofcom."/>
          <p:cNvSpPr txBox="1"/>
          <p:nvPr/>
        </p:nvSpPr>
        <p:spPr>
          <a:xfrm>
            <a:off x="52086" y="4631355"/>
            <a:ext cx="12061039" cy="1146861"/>
          </a:xfrm>
          <a:prstGeom prst="rect">
            <a:avLst/>
          </a:prstGeom>
          <a:gradFill>
            <a:gsLst>
              <a:gs pos="0">
                <a:srgbClr val="189B1A"/>
              </a:gs>
              <a:gs pos="100000">
                <a:srgbClr val="235D0B"/>
              </a:gs>
            </a:gsLst>
            <a:lin ang="5400000"/>
          </a:gradFill>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412750">
              <a:defRPr sz="2400">
                <a:solidFill>
                  <a:srgbClr val="FFFFFF"/>
                </a:solidFill>
                <a:latin typeface="Helvetica Neue Light"/>
                <a:ea typeface="Helvetica Neue Light"/>
                <a:cs typeface="Helvetica Neue Light"/>
                <a:sym typeface="Helvetica Neue Light"/>
              </a:defRPr>
            </a:lvl1pPr>
          </a:lstStyle>
          <a:p>
            <a:pPr/>
            <a:r>
              <a:t>The total number of minutes spent on voice calls in UK fell from 254 billion in 2013 to 206 billion in 2018, and the number of text messages dropped from 129 billion to 74 billion over the same period, according to Ofcom. </a:t>
            </a:r>
          </a:p>
        </p:txBody>
      </p:sp>
      <p:sp>
        <p:nvSpPr>
          <p:cNvPr id="164" name="Mobile data usage has jumped almost nine-fold between 2013 and 2018"/>
          <p:cNvSpPr txBox="1"/>
          <p:nvPr/>
        </p:nvSpPr>
        <p:spPr>
          <a:xfrm>
            <a:off x="8872613" y="111265"/>
            <a:ext cx="2437449" cy="1883462"/>
          </a:xfrm>
          <a:prstGeom prst="rect">
            <a:avLst/>
          </a:prstGeom>
          <a:gradFill>
            <a:gsLst>
              <a:gs pos="0">
                <a:srgbClr val="189B1A"/>
              </a:gs>
              <a:gs pos="100000">
                <a:srgbClr val="235D0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spAutoFit/>
          </a:bodyPr>
          <a:lstStyle>
            <a:lvl1pPr algn="ctr" defTabSz="412750">
              <a:defRPr sz="2400">
                <a:solidFill>
                  <a:srgbClr val="FFFFFF"/>
                </a:solidFill>
                <a:latin typeface="Helvetica Neue Light"/>
                <a:ea typeface="Helvetica Neue Light"/>
                <a:cs typeface="Helvetica Neue Light"/>
                <a:sym typeface="Helvetica Neue Light"/>
              </a:defRPr>
            </a:lvl1pPr>
          </a:lstStyle>
          <a:p>
            <a:pPr/>
            <a:r>
              <a:t>Mobile data usage has jumped almost nine-fold between 2013 and 2018</a:t>
            </a:r>
          </a:p>
        </p:txBody>
      </p:sp>
      <p:sp>
        <p:nvSpPr>
          <p:cNvPr id="165" name="The number of available emojis has nearly tripled to almost 3,000 since 2010"/>
          <p:cNvSpPr txBox="1"/>
          <p:nvPr/>
        </p:nvSpPr>
        <p:spPr>
          <a:xfrm>
            <a:off x="1848640" y="4145834"/>
            <a:ext cx="10096602" cy="410262"/>
          </a:xfrm>
          <a:prstGeom prst="rect">
            <a:avLst/>
          </a:prstGeom>
          <a:gradFill>
            <a:gsLst>
              <a:gs pos="0">
                <a:srgbClr val="189B1A"/>
              </a:gs>
              <a:gs pos="100000">
                <a:srgbClr val="235D0B"/>
              </a:gs>
            </a:gsLst>
            <a:lin ang="5400000"/>
          </a:gradFill>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412750">
              <a:defRPr sz="2400">
                <a:solidFill>
                  <a:srgbClr val="FFFFFF"/>
                </a:solidFill>
                <a:latin typeface="Helvetica Neue Light"/>
                <a:ea typeface="Helvetica Neue Light"/>
                <a:cs typeface="Helvetica Neue Light"/>
                <a:sym typeface="Helvetica Neue Light"/>
              </a:defRPr>
            </a:lvl1pPr>
          </a:lstStyle>
          <a:p>
            <a:pPr/>
            <a:r>
              <a:t>The number of available emojis has nearly tripled to almost 3,000 since 2010</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 grpId="5"/>
      <p:bldP build="whole" bldLvl="1" animBg="1" rev="0" advAuto="0" spid="165" grpId="6"/>
      <p:bldP build="whole" bldLvl="1" animBg="1" rev="0" advAuto="0" spid="160" grpId="3"/>
      <p:bldP build="whole" bldLvl="1" animBg="1" rev="0" advAuto="0" spid="163" grpId="7"/>
      <p:bldP build="whole" bldLvl="1" animBg="1" rev="0" advAuto="0" spid="164" grpId="2"/>
      <p:bldP build="whole" bldLvl="1" animBg="1" rev="0" advAuto="0" spid="161" grpId="4"/>
      <p:bldP build="whole" bldLvl="1" animBg="1" rev="0" advAuto="0" spid="159"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3C3A5607-E15C-4A8D-B64B-0AFA62B2D0B2-L0-001.jpeg" descr="3C3A5607-E15C-4A8D-B64B-0AFA62B2D0B2-L0-001.jpeg"/>
          <p:cNvPicPr>
            <a:picLocks noChangeAspect="1"/>
          </p:cNvPicPr>
          <p:nvPr>
            <p:ph type="pic" idx="13"/>
          </p:nvPr>
        </p:nvPicPr>
        <p:blipFill>
          <a:blip r:embed="rId2">
            <a:extLst/>
          </a:blip>
          <a:srcRect l="0" t="1334" r="0" b="1334"/>
          <a:stretch>
            <a:fillRect/>
          </a:stretch>
        </p:blipFill>
        <p:spPr>
          <a:xfrm>
            <a:off x="-1075450" y="-1166340"/>
            <a:ext cx="14132109" cy="8252931"/>
          </a:xfrm>
          <a:prstGeom prst="rect">
            <a:avLst/>
          </a:prstGeom>
        </p:spPr>
      </p:pic>
      <p:sp>
        <p:nvSpPr>
          <p:cNvPr id="168" name="Our Connected World"/>
          <p:cNvSpPr txBox="1"/>
          <p:nvPr>
            <p:ph type="title"/>
          </p:nvPr>
        </p:nvSpPr>
        <p:spPr>
          <a:xfrm>
            <a:off x="933747" y="5473898"/>
            <a:ext cx="5653386" cy="1196579"/>
          </a:xfrm>
          <a:prstGeom prst="rect">
            <a:avLst/>
          </a:prstGeom>
        </p:spPr>
        <p:txBody>
          <a:bodyPr/>
          <a:lstStyle>
            <a:lvl1pPr defTabSz="402550">
              <a:defRPr b="1" sz="4116">
                <a:solidFill>
                  <a:srgbClr val="FFFFFF"/>
                </a:solidFill>
                <a:latin typeface="Avenir Next"/>
                <a:ea typeface="Avenir Next"/>
                <a:cs typeface="Avenir Next"/>
                <a:sym typeface="Avenir Next"/>
              </a:defRPr>
            </a:lvl1pPr>
          </a:lstStyle>
          <a:p>
            <a:pPr/>
            <a:r>
              <a:t>Our Connected World</a:t>
            </a:r>
          </a:p>
        </p:txBody>
      </p:sp>
      <p:sp>
        <p:nvSpPr>
          <p:cNvPr id="169" name="A Mobile World"/>
          <p:cNvSpPr txBox="1"/>
          <p:nvPr>
            <p:ph type="body" sz="quarter" idx="1"/>
          </p:nvPr>
        </p:nvSpPr>
        <p:spPr>
          <a:xfrm>
            <a:off x="7272536" y="5665985"/>
            <a:ext cx="4291113" cy="812405"/>
          </a:xfrm>
          <a:prstGeom prst="rect">
            <a:avLst/>
          </a:prstGeom>
        </p:spPr>
        <p:txBody>
          <a:bodyPr anchor="ctr"/>
          <a:lstStyle>
            <a:lvl1pPr>
              <a:defRPr b="1" sz="3200">
                <a:solidFill>
                  <a:srgbClr val="FFFFFF"/>
                </a:solidFill>
                <a:latin typeface="Avenir Next"/>
                <a:ea typeface="Avenir Next"/>
                <a:cs typeface="Avenir Next"/>
                <a:sym typeface="Avenir Next"/>
              </a:defRPr>
            </a:lvl1pPr>
          </a:lstStyle>
          <a:p>
            <a:pPr/>
            <a:r>
              <a:t>A Mobile World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Body"/>
          <p:cNvSpPr txBox="1"/>
          <p:nvPr>
            <p:ph type="body" idx="1"/>
          </p:nvPr>
        </p:nvSpPr>
        <p:spPr>
          <a:prstGeom prst="rect">
            <a:avLst/>
          </a:prstGeom>
        </p:spPr>
        <p:txBody>
          <a:bodyPr/>
          <a:lstStyle/>
          <a:p>
            <a:pPr/>
          </a:p>
        </p:txBody>
      </p:sp>
      <p:pic>
        <p:nvPicPr>
          <p:cNvPr id="172" name="Screen Shot 2016-09-17 at 22.51.54.png" descr="Screen Shot 2016-09-17 at 22.51.54.png"/>
          <p:cNvPicPr>
            <a:picLocks noChangeAspect="1"/>
          </p:cNvPicPr>
          <p:nvPr/>
        </p:nvPicPr>
        <p:blipFill>
          <a:blip r:embed="rId2">
            <a:extLst/>
          </a:blip>
          <a:srcRect l="0" t="1072" r="0" b="1072"/>
          <a:stretch>
            <a:fillRect/>
          </a:stretch>
        </p:blipFill>
        <p:spPr>
          <a:xfrm>
            <a:off x="-118534" y="-238919"/>
            <a:ext cx="13004618" cy="73359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EMC D (19).JPG" descr="EMC D (19).JPG"/>
          <p:cNvPicPr>
            <a:picLocks noChangeAspect="1"/>
          </p:cNvPicPr>
          <p:nvPr>
            <p:ph type="pic" idx="13"/>
          </p:nvPr>
        </p:nvPicPr>
        <p:blipFill>
          <a:blip r:embed="rId2">
            <a:extLst/>
          </a:blip>
          <a:srcRect l="0" t="7733" r="0" b="7733"/>
          <a:stretch>
            <a:fillRect/>
          </a:stretch>
        </p:blipFill>
        <p:spPr>
          <a:xfrm>
            <a:off x="0" y="0"/>
            <a:ext cx="12192000" cy="6858000"/>
          </a:xfrm>
          <a:prstGeom prst="rect">
            <a:avLst/>
          </a:prstGeom>
        </p:spPr>
      </p:pic>
      <p:sp>
        <p:nvSpPr>
          <p:cNvPr id="175" name="What is Mobile Technology or Mlearning ?"/>
          <p:cNvSpPr txBox="1"/>
          <p:nvPr>
            <p:ph type="body" idx="15"/>
          </p:nvPr>
        </p:nvSpPr>
        <p:spPr>
          <a:xfrm>
            <a:off x="2563033" y="2383000"/>
            <a:ext cx="7065934" cy="2091996"/>
          </a:xfrm>
          <a:prstGeom prst="rect">
            <a:avLst/>
          </a:prstGeom>
          <a:solidFill>
            <a:srgbClr val="DDDDDD">
              <a:alpha val="62637"/>
            </a:srgbClr>
          </a:solidFill>
        </p:spPr>
        <p:txBody>
          <a:bodyPr/>
          <a:lstStyle/>
          <a:p>
            <a:pPr lvl="1" marL="0" indent="0" algn="ctr">
              <a:lnSpc>
                <a:spcPct val="100000"/>
              </a:lnSpc>
              <a:spcBef>
                <a:spcPts val="2000"/>
              </a:spcBef>
              <a:buSzTx/>
              <a:buFontTx/>
              <a:buNone/>
              <a:defRPr b="1" i="1" sz="4400">
                <a:uFill>
                  <a:solidFill>
                    <a:srgbClr val="7F7F7F"/>
                  </a:solidFill>
                </a:uFill>
                <a:latin typeface="Helvetica Neue"/>
                <a:ea typeface="Helvetica Neue"/>
                <a:cs typeface="Helvetica Neue"/>
                <a:sym typeface="Helvetica Neue"/>
              </a:defRPr>
            </a:pPr>
            <a:r>
              <a:t>What is Mobile Technology or Mlearning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EMC D (19).JPG" descr="EMC D (19).JPG"/>
          <p:cNvPicPr>
            <a:picLocks noChangeAspect="1"/>
          </p:cNvPicPr>
          <p:nvPr>
            <p:ph type="pic" idx="13"/>
          </p:nvPr>
        </p:nvPicPr>
        <p:blipFill>
          <a:blip r:embed="rId2">
            <a:alphaModFix amt="39822"/>
            <a:extLst/>
          </a:blip>
          <a:srcRect l="0" t="7733" r="0" b="7733"/>
          <a:stretch>
            <a:fillRect/>
          </a:stretch>
        </p:blipFill>
        <p:spPr>
          <a:xfrm>
            <a:off x="0" y="0"/>
            <a:ext cx="12192000" cy="6858000"/>
          </a:xfrm>
          <a:prstGeom prst="rect">
            <a:avLst/>
          </a:prstGeom>
        </p:spPr>
      </p:pic>
      <p:sp>
        <p:nvSpPr>
          <p:cNvPr id="178" name="Defining Mobile Technology - Mlearning"/>
          <p:cNvSpPr txBox="1"/>
          <p:nvPr>
            <p:ph type="body" idx="15"/>
          </p:nvPr>
        </p:nvSpPr>
        <p:spPr>
          <a:xfrm>
            <a:off x="482217" y="133673"/>
            <a:ext cx="11227566" cy="521984"/>
          </a:xfrm>
          <a:prstGeom prst="rect">
            <a:avLst/>
          </a:prstGeom>
          <a:solidFill>
            <a:srgbClr val="DDDDDD">
              <a:alpha val="62637"/>
            </a:srgbClr>
          </a:solidFill>
        </p:spPr>
        <p:txBody>
          <a:bodyPr/>
          <a:lstStyle/>
          <a:p>
            <a:pPr lvl="1" marL="0" indent="0">
              <a:lnSpc>
                <a:spcPct val="100000"/>
              </a:lnSpc>
              <a:spcBef>
                <a:spcPts val="2000"/>
              </a:spcBef>
              <a:buSzTx/>
              <a:buFontTx/>
              <a:buNone/>
              <a:defRPr b="1" sz="3100">
                <a:uFill>
                  <a:solidFill>
                    <a:srgbClr val="7F7F7F"/>
                  </a:solidFill>
                </a:uFill>
                <a:latin typeface="Helvetica Neue"/>
                <a:ea typeface="Helvetica Neue"/>
                <a:cs typeface="Helvetica Neue"/>
                <a:sym typeface="Helvetica Neue"/>
              </a:defRPr>
            </a:pPr>
            <a:r>
              <a:t>Defining Mobile Technology - Mlearning </a:t>
            </a:r>
          </a:p>
        </p:txBody>
      </p:sp>
      <p:sp>
        <p:nvSpPr>
          <p:cNvPr id="179" name="“e-learning that adopts the use of mobile technology to achieve anytime, anywhere, ubiquitous learning and that emphasises learners’ mobility and personalised learning”…"/>
          <p:cNvSpPr/>
          <p:nvPr/>
        </p:nvSpPr>
        <p:spPr>
          <a:xfrm>
            <a:off x="876300" y="1320800"/>
            <a:ext cx="10095707" cy="4650086"/>
          </a:xfrm>
          <a:prstGeom prst="rect">
            <a:avLst/>
          </a:prstGeom>
          <a:solidFill>
            <a:srgbClr val="FFFFFF">
              <a:alpha val="53615"/>
            </a:srgbClr>
          </a:solidFill>
          <a:ln w="12700">
            <a:miter lim="400000"/>
          </a:ln>
          <a:extLst>
            <a:ext uri="{C572A759-6A51-4108-AA02-DFA0A04FC94B}">
              <ma14:wrappingTextBoxFlag xmlns:ma14="http://schemas.microsoft.com/office/mac/drawingml/2011/main" val="1"/>
            </a:ext>
          </a:extLst>
        </p:spPr>
        <p:txBody>
          <a:bodyPr lIns="45719" rIns="45719" anchor="ctr"/>
          <a:lstStyle/>
          <a:p>
            <a:pPr>
              <a:lnSpc>
                <a:spcPct val="90000"/>
              </a:lnSpc>
              <a:spcBef>
                <a:spcPts val="1000"/>
              </a:spcBef>
              <a:defRPr i="1" sz="3700">
                <a:latin typeface="Avenir Heavy"/>
                <a:ea typeface="Avenir Heavy"/>
                <a:cs typeface="Avenir Heavy"/>
                <a:sym typeface="Avenir Heavy"/>
              </a:defRPr>
            </a:pPr>
            <a:r>
              <a:t>“e-learning that adopts the use of mobile technology to achieve anytime, anywhere, ubiquitous learning and that emphasises learners’ mobility and personalised learning” </a:t>
            </a:r>
          </a:p>
          <a:p>
            <a:pPr defTabSz="457200">
              <a:lnSpc>
                <a:spcPts val="6400"/>
              </a:lnSpc>
              <a:defRPr sz="3600">
                <a:solidFill>
                  <a:srgbClr val="333333"/>
                </a:solidFill>
                <a:latin typeface="Avenir Book"/>
                <a:ea typeface="Avenir Book"/>
                <a:cs typeface="Avenir Book"/>
                <a:sym typeface="Avenir Book"/>
              </a:defRPr>
            </a:pPr>
          </a:p>
          <a:p>
            <a:pPr algn="r" defTabSz="457200">
              <a:lnSpc>
                <a:spcPts val="5200"/>
              </a:lnSpc>
              <a:defRPr sz="2600">
                <a:solidFill>
                  <a:srgbClr val="333333"/>
                </a:solidFill>
                <a:latin typeface="Avenir Book"/>
                <a:ea typeface="Avenir Book"/>
                <a:cs typeface="Avenir Book"/>
                <a:sym typeface="Avenir Book"/>
              </a:defRPr>
            </a:pPr>
            <a:r>
              <a:t>(Vázquez-Cano, </a:t>
            </a:r>
            <a:r>
              <a:rPr u="sng">
                <a:solidFill>
                  <a:srgbClr val="4500A7"/>
                </a:solidFill>
                <a:hlinkClick r:id="rId3" invalidUrl="" action="" tgtFrame="" tooltip="" history="1" highlightClick="0" endSnd="0"/>
              </a:rPr>
              <a:t>2014</a:t>
            </a:r>
            <a:r>
              <a:t>)</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GC A (3 of 22).jpg" descr="GC A (3 of 22).jpg"/>
          <p:cNvPicPr>
            <a:picLocks noChangeAspect="1"/>
          </p:cNvPicPr>
          <p:nvPr>
            <p:ph type="pic" idx="13"/>
          </p:nvPr>
        </p:nvPicPr>
        <p:blipFill>
          <a:blip r:embed="rId2">
            <a:alphaModFix amt="25000"/>
            <a:extLst/>
          </a:blip>
          <a:srcRect l="0" t="0" r="0" b="15625"/>
          <a:stretch>
            <a:fillRect/>
          </a:stretch>
        </p:blipFill>
        <p:spPr>
          <a:prstGeom prst="rect">
            <a:avLst/>
          </a:prstGeom>
        </p:spPr>
      </p:pic>
      <p:sp>
        <p:nvSpPr>
          <p:cNvPr id="182" name="Recent Headlines on Mobile Technology"/>
          <p:cNvSpPr txBox="1"/>
          <p:nvPr>
            <p:ph type="body" sz="quarter" idx="1"/>
          </p:nvPr>
        </p:nvSpPr>
        <p:spPr>
          <a:xfrm>
            <a:off x="661937" y="429964"/>
            <a:ext cx="10868126" cy="871786"/>
          </a:xfrm>
          <a:prstGeom prst="rect">
            <a:avLst/>
          </a:prstGeom>
        </p:spPr>
        <p:txBody>
          <a:bodyPr/>
          <a:lstStyle>
            <a:lvl1pPr defTabSz="412750">
              <a:spcBef>
                <a:spcPts val="0"/>
              </a:spcBef>
              <a:defRPr sz="4600">
                <a:latin typeface="Helvetica Neue Light"/>
                <a:ea typeface="Helvetica Neue Light"/>
                <a:cs typeface="Helvetica Neue Light"/>
                <a:sym typeface="Helvetica Neue Light"/>
              </a:defRPr>
            </a:lvl1pPr>
          </a:lstStyle>
          <a:p>
            <a:pPr/>
            <a:r>
              <a:t>Recent Headlines on Mobile Technology </a:t>
            </a:r>
          </a:p>
        </p:txBody>
      </p:sp>
      <p:pic>
        <p:nvPicPr>
          <p:cNvPr id="183" name="Screenshot 2020-01-26 at 15.18.32.png" descr="Screenshot 2020-01-26 at 15.18.32.png"/>
          <p:cNvPicPr>
            <a:picLocks noChangeAspect="1"/>
          </p:cNvPicPr>
          <p:nvPr/>
        </p:nvPicPr>
        <p:blipFill>
          <a:blip r:embed="rId3">
            <a:extLst/>
          </a:blip>
          <a:stretch>
            <a:fillRect/>
          </a:stretch>
        </p:blipFill>
        <p:spPr>
          <a:xfrm>
            <a:off x="930916" y="1533128"/>
            <a:ext cx="5032763" cy="5201544"/>
          </a:xfrm>
          <a:prstGeom prst="rect">
            <a:avLst/>
          </a:prstGeom>
          <a:ln w="12700">
            <a:miter lim="400000"/>
          </a:ln>
        </p:spPr>
      </p:pic>
      <p:pic>
        <p:nvPicPr>
          <p:cNvPr id="184" name="Screenshot 2020-01-26 at 15.17.41.png" descr="Screenshot 2020-01-26 at 15.17.41.png"/>
          <p:cNvPicPr>
            <a:picLocks noChangeAspect="1"/>
          </p:cNvPicPr>
          <p:nvPr/>
        </p:nvPicPr>
        <p:blipFill>
          <a:blip r:embed="rId4">
            <a:extLst/>
          </a:blip>
          <a:stretch>
            <a:fillRect/>
          </a:stretch>
        </p:blipFill>
        <p:spPr>
          <a:xfrm>
            <a:off x="6011302" y="1539875"/>
            <a:ext cx="5249782" cy="520154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 grpId="2"/>
      <p:bldP build="whole" bldLvl="1" animBg="1" rev="0" advAuto="0" spid="183" grpId="1"/>
    </p:bldLst>
  </p:timing>
</p:sld>
</file>

<file path=ppt/theme/theme1.xml><?xml version="1.0" encoding="utf-8"?>
<a:theme xmlns:a="http://schemas.openxmlformats.org/drawingml/2006/main" xmlns:r="http://schemas.openxmlformats.org/officeDocument/2006/relationships" name="ETBI Title Slide">
  <a:themeElements>
    <a:clrScheme name="ETBI Title Slid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ETBI Title Slide">
      <a:majorFont>
        <a:latin typeface="Calibri"/>
        <a:ea typeface="Calibri"/>
        <a:cs typeface="Calibri"/>
      </a:majorFont>
      <a:minorFont>
        <a:latin typeface="Helvetica"/>
        <a:ea typeface="Helvetica"/>
        <a:cs typeface="Helvetica"/>
      </a:minorFont>
    </a:fontScheme>
    <a:fmtScheme name="ETBI 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TBI Title Slide">
  <a:themeElements>
    <a:clrScheme name="ETBI Title Slid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ETBI Title Slide">
      <a:majorFont>
        <a:latin typeface="Calibri"/>
        <a:ea typeface="Calibri"/>
        <a:cs typeface="Calibri"/>
      </a:majorFont>
      <a:minorFont>
        <a:latin typeface="Helvetica"/>
        <a:ea typeface="Helvetica"/>
        <a:cs typeface="Helvetica"/>
      </a:minorFont>
    </a:fontScheme>
    <a:fmtScheme name="ETBI 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514DDFBEB9FE42BC6220220FDA79B6" ma:contentTypeVersion="16" ma:contentTypeDescription="Create a new document." ma:contentTypeScope="" ma:versionID="fb852791f5f8a53c572bd8ded8af61f1">
  <xsd:schema xmlns:xsd="http://www.w3.org/2001/XMLSchema" xmlns:xs="http://www.w3.org/2001/XMLSchema" xmlns:p="http://schemas.microsoft.com/office/2006/metadata/properties" xmlns:ns1="http://schemas.microsoft.com/sharepoint/v3" xmlns:ns2="01d9a2ad-257b-435a-9783-6313bfb5c4aa" xmlns:ns3="ae41681f-e801-43cc-83d3-5cf8e98f3d09" xmlns:ns4="http://schemas.microsoft.com/sharepoint/v3/fields" targetNamespace="http://schemas.microsoft.com/office/2006/metadata/properties" ma:root="true" ma:fieldsID="5ddd5c4dac1c080f9753fbe81b6e7fee" ns1:_="" ns2:_="" ns3:_="" ns4:_="">
    <xsd:import namespace="http://schemas.microsoft.com/sharepoint/v3"/>
    <xsd:import namespace="01d9a2ad-257b-435a-9783-6313bfb5c4aa"/>
    <xsd:import namespace="ae41681f-e801-43cc-83d3-5cf8e98f3d09"/>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CNS" minOccurs="0"/>
                <xsd:element ref="ns4:_Vers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d9a2ad-257b-435a-9783-6313bfb5c4a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CNS" ma:index="18" nillable="true" ma:displayName="CNS" ma:internalName="CNS">
      <xsd:simpleType>
        <xsd:restriction base="dms:Text">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41681f-e801-43cc-83d3-5cf8e98f3d0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1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Version xmlns="http://schemas.microsoft.com/sharepoint/v3/fields" xsi:nil="true"/>
    <_ip_UnifiedCompliancePolicyProperties xmlns="http://schemas.microsoft.com/sharepoint/v3" xsi:nil="true"/>
    <CNS xmlns="01d9a2ad-257b-435a-9783-6313bfb5c4aa" xsi:nil="true"/>
  </documentManagement>
</p:properties>
</file>

<file path=customXml/itemProps1.xml><?xml version="1.0" encoding="utf-8"?>
<ds:datastoreItem xmlns:ds="http://schemas.openxmlformats.org/officeDocument/2006/customXml" ds:itemID="{DB87F21D-FED7-45CD-B8F4-7BBF7EC01976}"/>
</file>

<file path=customXml/itemProps2.xml><?xml version="1.0" encoding="utf-8"?>
<ds:datastoreItem xmlns:ds="http://schemas.openxmlformats.org/officeDocument/2006/customXml" ds:itemID="{789A2311-64A7-4ED1-807B-2403BA896669}"/>
</file>

<file path=customXml/itemProps3.xml><?xml version="1.0" encoding="utf-8"?>
<ds:datastoreItem xmlns:ds="http://schemas.openxmlformats.org/officeDocument/2006/customXml" ds:itemID="{32435C5C-3A15-45DE-ACB3-E2E424B1D768}"/>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0x010100BE514DDFBEB9FE42BC6220220FDA79B6</vt:lpwstr>
  </property>
</Properties>
</file>