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6"/>
  </p:notesMasterIdLst>
  <p:handoutMasterIdLst>
    <p:handoutMasterId r:id="rId27"/>
  </p:handoutMasterIdLst>
  <p:sldIdLst>
    <p:sldId id="256" r:id="rId6"/>
    <p:sldId id="269" r:id="rId7"/>
    <p:sldId id="287" r:id="rId8"/>
    <p:sldId id="259" r:id="rId9"/>
    <p:sldId id="261" r:id="rId10"/>
    <p:sldId id="262" r:id="rId11"/>
    <p:sldId id="273" r:id="rId12"/>
    <p:sldId id="265" r:id="rId13"/>
    <p:sldId id="266" r:id="rId14"/>
    <p:sldId id="264" r:id="rId15"/>
    <p:sldId id="295" r:id="rId16"/>
    <p:sldId id="298" r:id="rId17"/>
    <p:sldId id="290" r:id="rId18"/>
    <p:sldId id="297" r:id="rId19"/>
    <p:sldId id="271" r:id="rId20"/>
    <p:sldId id="285" r:id="rId21"/>
    <p:sldId id="286" r:id="rId22"/>
    <p:sldId id="270" r:id="rId23"/>
    <p:sldId id="302" r:id="rId24"/>
    <p:sldId id="299"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onie O'Dowd" initials="LO" lastIdx="5" clrIdx="0">
    <p:extLst>
      <p:ext uri="{19B8F6BF-5375-455C-9EA6-DF929625EA0E}">
        <p15:presenceInfo xmlns:p15="http://schemas.microsoft.com/office/powerpoint/2012/main" userId="S::leonie.odowd@rcc.ie::5ff5de56-8eca-4b20-9f07-4850b9541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78966" autoAdjust="0"/>
  </p:normalViewPr>
  <p:slideViewPr>
    <p:cSldViewPr snapToGrid="0">
      <p:cViewPr varScale="1">
        <p:scale>
          <a:sx n="63" d="100"/>
          <a:sy n="63" d="100"/>
        </p:scale>
        <p:origin x="1464" y="67"/>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83616E5-C4CC-4B53-8A37-E956B87FA14F}" type="datetimeFigureOut">
              <a:rPr lang="en-IE" smtClean="0"/>
              <a:t>12/02/2020</a:t>
            </a:fld>
            <a:endParaRPr lang="en-IE"/>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C8E2DA8-35E2-4364-AA05-DB22C9446A76}" type="slidenum">
              <a:rPr lang="en-IE" smtClean="0"/>
              <a:t>‹#›</a:t>
            </a:fld>
            <a:endParaRPr lang="en-IE"/>
          </a:p>
        </p:txBody>
      </p:sp>
    </p:spTree>
    <p:extLst>
      <p:ext uri="{BB962C8B-B14F-4D97-AF65-F5344CB8AC3E}">
        <p14:creationId xmlns:p14="http://schemas.microsoft.com/office/powerpoint/2010/main" val="2262188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75CE1CA-B459-4C29-B961-6B3315C96D20}" type="datetimeFigureOut">
              <a:rPr lang="en-IE" smtClean="0"/>
              <a:t>12/02/2020</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B12E372-941A-4A5B-9B88-1A4920B85CFC}" type="slidenum">
              <a:rPr lang="en-IE" smtClean="0"/>
              <a:t>‹#›</a:t>
            </a:fld>
            <a:endParaRPr lang="en-IE"/>
          </a:p>
        </p:txBody>
      </p:sp>
    </p:spTree>
    <p:extLst>
      <p:ext uri="{BB962C8B-B14F-4D97-AF65-F5344CB8AC3E}">
        <p14:creationId xmlns:p14="http://schemas.microsoft.com/office/powerpoint/2010/main" val="421524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B12E372-941A-4A5B-9B88-1A4920B85CFC}" type="slidenum">
              <a:rPr lang="en-IE" smtClean="0"/>
              <a:t>1</a:t>
            </a:fld>
            <a:endParaRPr lang="en-IE"/>
          </a:p>
        </p:txBody>
      </p:sp>
    </p:spTree>
    <p:extLst>
      <p:ext uri="{BB962C8B-B14F-4D97-AF65-F5344CB8AC3E}">
        <p14:creationId xmlns:p14="http://schemas.microsoft.com/office/powerpoint/2010/main" val="3923454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B12E372-941A-4A5B-9B88-1A4920B85CFC}" type="slidenum">
              <a:rPr lang="en-IE" smtClean="0"/>
              <a:t>10</a:t>
            </a:fld>
            <a:endParaRPr lang="en-IE" dirty="0"/>
          </a:p>
        </p:txBody>
      </p:sp>
    </p:spTree>
    <p:extLst>
      <p:ext uri="{BB962C8B-B14F-4D97-AF65-F5344CB8AC3E}">
        <p14:creationId xmlns:p14="http://schemas.microsoft.com/office/powerpoint/2010/main" val="375049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E74EF0B3-B070-4414-B5A3-2DAFDA1F4F2B}" type="slidenum">
              <a:rPr lang="en-US" smtClean="0"/>
              <a:pPr/>
              <a:t>11</a:t>
            </a:fld>
            <a:endParaRPr lang="en-US" dirty="0"/>
          </a:p>
        </p:txBody>
      </p:sp>
    </p:spTree>
    <p:extLst>
      <p:ext uri="{BB962C8B-B14F-4D97-AF65-F5344CB8AC3E}">
        <p14:creationId xmlns:p14="http://schemas.microsoft.com/office/powerpoint/2010/main" val="1160147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sz="1600"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33299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B12E372-941A-4A5B-9B88-1A4920B85CFC}" type="slidenum">
              <a:rPr lang="en-IE" smtClean="0"/>
              <a:t>13</a:t>
            </a:fld>
            <a:endParaRPr lang="en-IE"/>
          </a:p>
        </p:txBody>
      </p:sp>
    </p:spTree>
    <p:extLst>
      <p:ext uri="{BB962C8B-B14F-4D97-AF65-F5344CB8AC3E}">
        <p14:creationId xmlns:p14="http://schemas.microsoft.com/office/powerpoint/2010/main" val="320235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B12E372-941A-4A5B-9B88-1A4920B85CFC}" type="slidenum">
              <a:rPr lang="en-IE" smtClean="0"/>
              <a:t>14</a:t>
            </a:fld>
            <a:endParaRPr lang="en-IE"/>
          </a:p>
        </p:txBody>
      </p:sp>
    </p:spTree>
    <p:extLst>
      <p:ext uri="{BB962C8B-B14F-4D97-AF65-F5344CB8AC3E}">
        <p14:creationId xmlns:p14="http://schemas.microsoft.com/office/powerpoint/2010/main" val="499815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2E372-941A-4A5B-9B88-1A4920B85CFC}" type="slidenum">
              <a:rPr lang="en-IE" smtClean="0"/>
              <a:t>15</a:t>
            </a:fld>
            <a:endParaRPr lang="en-IE"/>
          </a:p>
        </p:txBody>
      </p:sp>
    </p:spTree>
    <p:extLst>
      <p:ext uri="{BB962C8B-B14F-4D97-AF65-F5344CB8AC3E}">
        <p14:creationId xmlns:p14="http://schemas.microsoft.com/office/powerpoint/2010/main" val="1600936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B12E372-941A-4A5B-9B88-1A4920B85CFC}" type="slidenum">
              <a:rPr lang="en-IE" smtClean="0"/>
              <a:t>16</a:t>
            </a:fld>
            <a:endParaRPr lang="en-IE"/>
          </a:p>
        </p:txBody>
      </p:sp>
    </p:spTree>
    <p:extLst>
      <p:ext uri="{BB962C8B-B14F-4D97-AF65-F5344CB8AC3E}">
        <p14:creationId xmlns:p14="http://schemas.microsoft.com/office/powerpoint/2010/main" val="2188633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12E372-941A-4A5B-9B88-1A4920B85CFC}" type="slidenum">
              <a:rPr lang="en-IE" smtClean="0"/>
              <a:t>17</a:t>
            </a:fld>
            <a:endParaRPr lang="en-IE"/>
          </a:p>
        </p:txBody>
      </p:sp>
    </p:spTree>
    <p:extLst>
      <p:ext uri="{BB962C8B-B14F-4D97-AF65-F5344CB8AC3E}">
        <p14:creationId xmlns:p14="http://schemas.microsoft.com/office/powerpoint/2010/main" val="2693588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B12E372-941A-4A5B-9B88-1A4920B85CFC}" type="slidenum">
              <a:rPr lang="en-IE" smtClean="0"/>
              <a:t>18</a:t>
            </a:fld>
            <a:endParaRPr lang="en-IE"/>
          </a:p>
        </p:txBody>
      </p:sp>
    </p:spTree>
    <p:extLst>
      <p:ext uri="{BB962C8B-B14F-4D97-AF65-F5344CB8AC3E}">
        <p14:creationId xmlns:p14="http://schemas.microsoft.com/office/powerpoint/2010/main" val="884406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7C39E62F-8D1E-462E-A555-1FC3E58A7E4D}" type="slidenum">
              <a:rPr lang="en-IE" smtClean="0"/>
              <a:t>20</a:t>
            </a:fld>
            <a:endParaRPr lang="en-IE"/>
          </a:p>
        </p:txBody>
      </p:sp>
    </p:spTree>
    <p:extLst>
      <p:ext uri="{BB962C8B-B14F-4D97-AF65-F5344CB8AC3E}">
        <p14:creationId xmlns:p14="http://schemas.microsoft.com/office/powerpoint/2010/main" val="169893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B12E372-941A-4A5B-9B88-1A4920B85CFC}" type="slidenum">
              <a:rPr lang="en-IE" smtClean="0"/>
              <a:t>2</a:t>
            </a:fld>
            <a:endParaRPr lang="en-IE"/>
          </a:p>
        </p:txBody>
      </p:sp>
    </p:spTree>
    <p:extLst>
      <p:ext uri="{BB962C8B-B14F-4D97-AF65-F5344CB8AC3E}">
        <p14:creationId xmlns:p14="http://schemas.microsoft.com/office/powerpoint/2010/main" val="2288589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B12E372-941A-4A5B-9B88-1A4920B85CFC}" type="slidenum">
              <a:rPr lang="en-IE" smtClean="0"/>
              <a:t>3</a:t>
            </a:fld>
            <a:endParaRPr lang="en-IE"/>
          </a:p>
        </p:txBody>
      </p:sp>
    </p:spTree>
    <p:extLst>
      <p:ext uri="{BB962C8B-B14F-4D97-AF65-F5344CB8AC3E}">
        <p14:creationId xmlns:p14="http://schemas.microsoft.com/office/powerpoint/2010/main" val="126295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B12E372-941A-4A5B-9B88-1A4920B85CFC}" type="slidenum">
              <a:rPr lang="en-IE" smtClean="0"/>
              <a:t>4</a:t>
            </a:fld>
            <a:endParaRPr lang="en-IE"/>
          </a:p>
        </p:txBody>
      </p:sp>
    </p:spTree>
    <p:extLst>
      <p:ext uri="{BB962C8B-B14F-4D97-AF65-F5344CB8AC3E}">
        <p14:creationId xmlns:p14="http://schemas.microsoft.com/office/powerpoint/2010/main" val="18926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Young</a:t>
            </a:r>
            <a:r>
              <a:rPr lang="en-IE" baseline="0" dirty="0"/>
              <a:t> people often engage in activities without checking how comfortable they really are? Am I comfortable with this ? </a:t>
            </a:r>
            <a:endParaRPr lang="en-IE" dirty="0"/>
          </a:p>
        </p:txBody>
      </p:sp>
      <p:sp>
        <p:nvSpPr>
          <p:cNvPr id="4" name="Slide Number Placeholder 3"/>
          <p:cNvSpPr>
            <a:spLocks noGrp="1"/>
          </p:cNvSpPr>
          <p:nvPr>
            <p:ph type="sldNum" sz="quarter" idx="10"/>
          </p:nvPr>
        </p:nvSpPr>
        <p:spPr/>
        <p:txBody>
          <a:bodyPr/>
          <a:lstStyle/>
          <a:p>
            <a:fld id="{5B12E372-941A-4A5B-9B88-1A4920B85CFC}" type="slidenum">
              <a:rPr lang="en-IE" smtClean="0"/>
              <a:t>5</a:t>
            </a:fld>
            <a:endParaRPr lang="en-IE" dirty="0"/>
          </a:p>
        </p:txBody>
      </p:sp>
    </p:spTree>
    <p:extLst>
      <p:ext uri="{BB962C8B-B14F-4D97-AF65-F5344CB8AC3E}">
        <p14:creationId xmlns:p14="http://schemas.microsoft.com/office/powerpoint/2010/main" val="2326111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B12E372-941A-4A5B-9B88-1A4920B85CFC}" type="slidenum">
              <a:rPr lang="en-IE" smtClean="0"/>
              <a:t>6</a:t>
            </a:fld>
            <a:endParaRPr lang="en-IE"/>
          </a:p>
        </p:txBody>
      </p:sp>
    </p:spTree>
    <p:extLst>
      <p:ext uri="{BB962C8B-B14F-4D97-AF65-F5344CB8AC3E}">
        <p14:creationId xmlns:p14="http://schemas.microsoft.com/office/powerpoint/2010/main" val="123996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B12E372-941A-4A5B-9B88-1A4920B85CFC}" type="slidenum">
              <a:rPr lang="en-IE" smtClean="0"/>
              <a:t>7</a:t>
            </a:fld>
            <a:endParaRPr lang="en-IE"/>
          </a:p>
        </p:txBody>
      </p:sp>
    </p:spTree>
    <p:extLst>
      <p:ext uri="{BB962C8B-B14F-4D97-AF65-F5344CB8AC3E}">
        <p14:creationId xmlns:p14="http://schemas.microsoft.com/office/powerpoint/2010/main" val="1294606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IE" dirty="0"/>
              <a:t>Social Media- sexualised environment</a:t>
            </a:r>
          </a:p>
          <a:p>
            <a:pPr algn="just"/>
            <a:endParaRPr lang="en-IE" dirty="0"/>
          </a:p>
          <a:p>
            <a:pPr algn="just"/>
            <a:r>
              <a:rPr lang="en-IE" dirty="0"/>
              <a:t>Increasingly, young people  are reporting that they are receiving a lot of sex  and relationship education from the internet and pornography. This  means that young people are developing unrealistic expectations about  themselves, their relationships and sex. </a:t>
            </a:r>
            <a:r>
              <a:rPr lang="en-US" dirty="0"/>
              <a:t>Pornography provides a readily available and easily accessible model or ‘script’ for how to have sex that may guide young people’s sexual encounters. As young people may not have the opportunity to compare what they see in popular culture and  pornography with real life, they may be more susceptible to internalising what they view in pornography and modifying their  world view, identity and behaviour accordingly.  In addition when young people engage in stimulating or potentially addictive behaviours, such as pornography, there is a surge of dopamine to the brain. With recurring surges of dopamine released into the teen brain, it is rewired to crave the same effect. A young person’s brain is at the peak of dopamine creation and neuroplasticity making it very vulnerable to addiction and rewiring as their brain is not fully developed. </a:t>
            </a:r>
          </a:p>
          <a:p>
            <a:pPr algn="just"/>
            <a:r>
              <a:rPr lang="en-US" dirty="0"/>
              <a:t>As a result of these factors, pornography appears to have influenced the views of young people and the level of sexual behaviour which is deemed to be appropriate, expected or acceptable. There is a clear need to support youth to develop the competence to distinguish positive and negative models of sexual health and relationships from the pornography that they watch.  </a:t>
            </a:r>
            <a:endParaRPr lang="en-GB" dirty="0"/>
          </a:p>
          <a:p>
            <a:r>
              <a:rPr lang="en-US" dirty="0"/>
              <a:t> </a:t>
            </a:r>
            <a:endParaRPr lang="en-GB" dirty="0"/>
          </a:p>
        </p:txBody>
      </p:sp>
      <p:sp>
        <p:nvSpPr>
          <p:cNvPr id="4" name="Slide Number Placeholder 3"/>
          <p:cNvSpPr>
            <a:spLocks noGrp="1"/>
          </p:cNvSpPr>
          <p:nvPr>
            <p:ph type="sldNum" sz="quarter" idx="5"/>
          </p:nvPr>
        </p:nvSpPr>
        <p:spPr/>
        <p:txBody>
          <a:bodyPr/>
          <a:lstStyle/>
          <a:p>
            <a:fld id="{5B12E372-941A-4A5B-9B88-1A4920B85CFC}" type="slidenum">
              <a:rPr lang="en-IE" smtClean="0"/>
              <a:t>8</a:t>
            </a:fld>
            <a:endParaRPr lang="en-IE" dirty="0"/>
          </a:p>
        </p:txBody>
      </p:sp>
    </p:spTree>
    <p:extLst>
      <p:ext uri="{BB962C8B-B14F-4D97-AF65-F5344CB8AC3E}">
        <p14:creationId xmlns:p14="http://schemas.microsoft.com/office/powerpoint/2010/main" val="2541805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B12E372-941A-4A5B-9B88-1A4920B85CFC}" type="slidenum">
              <a:rPr lang="en-IE" smtClean="0"/>
              <a:t>9</a:t>
            </a:fld>
            <a:endParaRPr lang="en-IE"/>
          </a:p>
        </p:txBody>
      </p:sp>
    </p:spTree>
    <p:extLst>
      <p:ext uri="{BB962C8B-B14F-4D97-AF65-F5344CB8AC3E}">
        <p14:creationId xmlns:p14="http://schemas.microsoft.com/office/powerpoint/2010/main" val="289455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0D9F163A-3030-43D3-A4E9-7DC1560F70B1}" type="datetimeFigureOut">
              <a:rPr lang="en-IE" smtClean="0"/>
              <a:t>12/02/2020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6D98AF-8603-4C8C-BD64-CD9D1BEBFE42}" type="slidenum">
              <a:rPr lang="en-IE" smtClean="0"/>
              <a:t>‹#›</a:t>
            </a:fld>
            <a:endParaRPr lang="en-IE"/>
          </a:p>
        </p:txBody>
      </p:sp>
    </p:spTree>
    <p:extLst>
      <p:ext uri="{BB962C8B-B14F-4D97-AF65-F5344CB8AC3E}">
        <p14:creationId xmlns:p14="http://schemas.microsoft.com/office/powerpoint/2010/main" val="197531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0D9F163A-3030-43D3-A4E9-7DC1560F70B1}" type="datetimeFigureOut">
              <a:rPr lang="en-IE" smtClean="0"/>
              <a:t>12/02/2020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6D98AF-8603-4C8C-BD64-CD9D1BEBFE42}" type="slidenum">
              <a:rPr lang="en-IE" smtClean="0"/>
              <a:t>‹#›</a:t>
            </a:fld>
            <a:endParaRPr lang="en-IE"/>
          </a:p>
        </p:txBody>
      </p:sp>
    </p:spTree>
    <p:extLst>
      <p:ext uri="{BB962C8B-B14F-4D97-AF65-F5344CB8AC3E}">
        <p14:creationId xmlns:p14="http://schemas.microsoft.com/office/powerpoint/2010/main" val="3096676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0D9F163A-3030-43D3-A4E9-7DC1560F70B1}" type="datetimeFigureOut">
              <a:rPr lang="en-IE" smtClean="0"/>
              <a:t>12/02/2020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6D98AF-8603-4C8C-BD64-CD9D1BEBFE42}" type="slidenum">
              <a:rPr lang="en-IE" smtClean="0"/>
              <a:t>‹#›</a:t>
            </a:fld>
            <a:endParaRPr lang="en-IE"/>
          </a:p>
        </p:txBody>
      </p:sp>
    </p:spTree>
    <p:extLst>
      <p:ext uri="{BB962C8B-B14F-4D97-AF65-F5344CB8AC3E}">
        <p14:creationId xmlns:p14="http://schemas.microsoft.com/office/powerpoint/2010/main" val="1838116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RCC body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566529" y="1317323"/>
            <a:ext cx="8542301" cy="854704"/>
          </a:xfrm>
          <a:prstGeom prst="rect">
            <a:avLst/>
          </a:prstGeom>
        </p:spPr>
        <p:txBody>
          <a:bodyPr lIns="0" tIns="0" rIns="0" bIns="0" anchor="t"/>
          <a:lstStyle>
            <a:lvl1pPr algn="l">
              <a:defRPr sz="4400" b="0" i="0">
                <a:solidFill>
                  <a:schemeClr val="tx1">
                    <a:lumMod val="75000"/>
                    <a:lumOff val="25000"/>
                  </a:schemeClr>
                </a:solidFill>
                <a:latin typeface="Century Gothic" panose="020B0502020202020204" pitchFamily="34" charset="0"/>
              </a:defRPr>
            </a:lvl1pPr>
          </a:lstStyle>
          <a:p>
            <a:r>
              <a:rPr lang="en-GB" dirty="0"/>
              <a:t>Click to edit master title style</a:t>
            </a:r>
            <a:endParaRPr lang="en-US" dirty="0"/>
          </a:p>
        </p:txBody>
      </p:sp>
      <p:sp>
        <p:nvSpPr>
          <p:cNvPr id="16" name="Text Placeholder 2">
            <a:extLst>
              <a:ext uri="{FF2B5EF4-FFF2-40B4-BE49-F238E27FC236}">
                <a16:creationId xmlns:a16="http://schemas.microsoft.com/office/drawing/2014/main" id="{50416763-CBCA-0541-828A-9A9E943681AB}"/>
              </a:ext>
            </a:extLst>
          </p:cNvPr>
          <p:cNvSpPr>
            <a:spLocks noGrp="1"/>
          </p:cNvSpPr>
          <p:nvPr>
            <p:ph idx="1" hasCustomPrompt="1"/>
          </p:nvPr>
        </p:nvSpPr>
        <p:spPr>
          <a:xfrm>
            <a:off x="566529" y="2450325"/>
            <a:ext cx="10515600" cy="3790830"/>
          </a:xfrm>
          <a:prstGeom prst="rect">
            <a:avLst/>
          </a:prstGeom>
        </p:spPr>
        <p:txBody>
          <a:bodyPr vert="horz" lIns="91440" tIns="45720" rIns="91440" bIns="45720" numCol="2" rtlCol="0">
            <a:normAutofit/>
          </a:bodyPr>
          <a:lstStyle>
            <a:lvl1pPr>
              <a:lnSpc>
                <a:spcPts val="2400"/>
              </a:lnSpc>
              <a:defRPr>
                <a:solidFill>
                  <a:schemeClr val="tx1">
                    <a:lumMod val="75000"/>
                    <a:lumOff val="25000"/>
                  </a:schemeClr>
                </a:solidFill>
                <a:latin typeface="Century Gothic" panose="020B0502020202020204" pitchFamily="34" charset="0"/>
              </a:defRPr>
            </a:lvl1pPr>
            <a:lvl2pPr>
              <a:lnSpc>
                <a:spcPts val="2400"/>
              </a:lnSpc>
              <a:defRPr>
                <a:solidFill>
                  <a:schemeClr val="tx1">
                    <a:lumMod val="75000"/>
                    <a:lumOff val="25000"/>
                  </a:schemeClr>
                </a:solidFill>
                <a:latin typeface="Century Gothic" panose="020B0502020202020204" pitchFamily="34" charset="0"/>
              </a:defRPr>
            </a:lvl2pPr>
            <a:lvl3pPr>
              <a:lnSpc>
                <a:spcPts val="2400"/>
              </a:lnSpc>
              <a:defRPr>
                <a:solidFill>
                  <a:schemeClr val="tx1">
                    <a:lumMod val="75000"/>
                    <a:lumOff val="25000"/>
                  </a:schemeClr>
                </a:solidFill>
                <a:latin typeface="Century Gothic" panose="020B0502020202020204" pitchFamily="34" charset="0"/>
              </a:defRPr>
            </a:lvl3pPr>
            <a:lvl4pPr>
              <a:lnSpc>
                <a:spcPts val="2400"/>
              </a:lnSpc>
              <a:defRPr>
                <a:solidFill>
                  <a:schemeClr val="tx1">
                    <a:lumMod val="75000"/>
                    <a:lumOff val="25000"/>
                  </a:schemeClr>
                </a:solidFill>
                <a:latin typeface="Century Gothic" panose="020B0502020202020204" pitchFamily="34" charset="0"/>
              </a:defRPr>
            </a:lvl4pPr>
            <a:lvl5pPr>
              <a:lnSpc>
                <a:spcPts val="2400"/>
              </a:lnSpc>
              <a:defRPr>
                <a:solidFill>
                  <a:schemeClr val="tx1">
                    <a:lumMod val="75000"/>
                    <a:lumOff val="25000"/>
                  </a:schemeClr>
                </a:solidFill>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 name="Picture 2">
            <a:extLst>
              <a:ext uri="{FF2B5EF4-FFF2-40B4-BE49-F238E27FC236}">
                <a16:creationId xmlns:a16="http://schemas.microsoft.com/office/drawing/2014/main" id="{6B9DF2F3-0674-A244-BD3E-34188C9A820E}"/>
              </a:ext>
            </a:extLst>
          </p:cNvPr>
          <p:cNvPicPr>
            <a:picLocks noChangeAspect="1"/>
          </p:cNvPicPr>
          <p:nvPr userDrawn="1"/>
        </p:nvPicPr>
        <p:blipFill>
          <a:blip r:embed="rId2"/>
          <a:stretch>
            <a:fillRect/>
          </a:stretch>
        </p:blipFill>
        <p:spPr>
          <a:xfrm>
            <a:off x="566529" y="274567"/>
            <a:ext cx="2178050" cy="742950"/>
          </a:xfrm>
          <a:prstGeom prst="rect">
            <a:avLst/>
          </a:prstGeom>
        </p:spPr>
      </p:pic>
    </p:spTree>
    <p:extLst>
      <p:ext uri="{BB962C8B-B14F-4D97-AF65-F5344CB8AC3E}">
        <p14:creationId xmlns:p14="http://schemas.microsoft.com/office/powerpoint/2010/main" val="3543627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ody slide 3 blue">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9C3DE6-E5B6-104B-B8D7-42D07FB9990B}"/>
              </a:ext>
            </a:extLst>
          </p:cNvPr>
          <p:cNvSpPr/>
          <p:nvPr userDrawn="1"/>
        </p:nvSpPr>
        <p:spPr>
          <a:xfrm>
            <a:off x="-7" y="924339"/>
            <a:ext cx="12192007" cy="5933661"/>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F734122-C5BB-1049-A857-7BBF24EF5666}"/>
              </a:ext>
            </a:extLst>
          </p:cNvPr>
          <p:cNvPicPr>
            <a:picLocks noChangeAspect="1"/>
          </p:cNvPicPr>
          <p:nvPr userDrawn="1"/>
        </p:nvPicPr>
        <p:blipFill>
          <a:blip r:embed="rId2"/>
          <a:stretch>
            <a:fillRect/>
          </a:stretch>
        </p:blipFill>
        <p:spPr>
          <a:xfrm>
            <a:off x="11136670" y="6241155"/>
            <a:ext cx="824358" cy="388246"/>
          </a:xfrm>
          <a:prstGeom prst="rect">
            <a:avLst/>
          </a:prstGeom>
        </p:spPr>
      </p:pic>
      <p:sp>
        <p:nvSpPr>
          <p:cNvPr id="20" name="Rectangle 19">
            <a:extLst>
              <a:ext uri="{FF2B5EF4-FFF2-40B4-BE49-F238E27FC236}">
                <a16:creationId xmlns:a16="http://schemas.microsoft.com/office/drawing/2014/main" id="{15CF0585-C1EE-B64F-A81F-D96CFA2DDBD7}"/>
              </a:ext>
            </a:extLst>
          </p:cNvPr>
          <p:cNvSpPr/>
          <p:nvPr userDrawn="1"/>
        </p:nvSpPr>
        <p:spPr>
          <a:xfrm>
            <a:off x="6096016" y="-4010"/>
            <a:ext cx="6095984" cy="928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566529" y="1317323"/>
            <a:ext cx="8542301" cy="854704"/>
          </a:xfrm>
          <a:prstGeom prst="rect">
            <a:avLst/>
          </a:prstGeom>
        </p:spPr>
        <p:txBody>
          <a:bodyPr lIns="0" tIns="0" rIns="0" bIns="0" anchor="t"/>
          <a:lstStyle>
            <a:lvl1pPr algn="l">
              <a:defRPr sz="4400" b="0" i="0">
                <a:solidFill>
                  <a:schemeClr val="tx1">
                    <a:lumMod val="75000"/>
                    <a:lumOff val="25000"/>
                  </a:schemeClr>
                </a:solidFill>
                <a:latin typeface="Century Gothic" panose="020B0502020202020204" pitchFamily="34" charset="0"/>
              </a:defRPr>
            </a:lvl1pPr>
          </a:lstStyle>
          <a:p>
            <a:r>
              <a:rPr lang="en-GB" dirty="0"/>
              <a:t>Click to edit master title style</a:t>
            </a:r>
            <a:endParaRPr lang="en-US" dirty="0"/>
          </a:p>
        </p:txBody>
      </p:sp>
      <p:sp>
        <p:nvSpPr>
          <p:cNvPr id="16" name="Text Placeholder 2">
            <a:extLst>
              <a:ext uri="{FF2B5EF4-FFF2-40B4-BE49-F238E27FC236}">
                <a16:creationId xmlns:a16="http://schemas.microsoft.com/office/drawing/2014/main" id="{50416763-CBCA-0541-828A-9A9E943681AB}"/>
              </a:ext>
            </a:extLst>
          </p:cNvPr>
          <p:cNvSpPr>
            <a:spLocks noGrp="1"/>
          </p:cNvSpPr>
          <p:nvPr>
            <p:ph idx="1" hasCustomPrompt="1"/>
          </p:nvPr>
        </p:nvSpPr>
        <p:spPr>
          <a:xfrm>
            <a:off x="566529" y="2450325"/>
            <a:ext cx="10515600" cy="3790830"/>
          </a:xfrm>
          <a:prstGeom prst="rect">
            <a:avLst/>
          </a:prstGeom>
        </p:spPr>
        <p:txBody>
          <a:bodyPr vert="horz" lIns="91440" tIns="45720" rIns="91440" bIns="45720" numCol="2" rtlCol="0">
            <a:normAutofit/>
          </a:bodyPr>
          <a:lstStyle>
            <a:lvl1pPr>
              <a:lnSpc>
                <a:spcPts val="2400"/>
              </a:lnSpc>
              <a:defRPr>
                <a:solidFill>
                  <a:schemeClr val="tx1">
                    <a:lumMod val="75000"/>
                    <a:lumOff val="25000"/>
                  </a:schemeClr>
                </a:solidFill>
                <a:latin typeface="Century Gothic" panose="020B0502020202020204" pitchFamily="34" charset="0"/>
              </a:defRPr>
            </a:lvl1pPr>
            <a:lvl2pPr>
              <a:lnSpc>
                <a:spcPts val="2400"/>
              </a:lnSpc>
              <a:defRPr>
                <a:solidFill>
                  <a:schemeClr val="tx1">
                    <a:lumMod val="75000"/>
                    <a:lumOff val="25000"/>
                  </a:schemeClr>
                </a:solidFill>
                <a:latin typeface="Century Gothic" panose="020B0502020202020204" pitchFamily="34" charset="0"/>
              </a:defRPr>
            </a:lvl2pPr>
            <a:lvl3pPr>
              <a:lnSpc>
                <a:spcPts val="2400"/>
              </a:lnSpc>
              <a:defRPr>
                <a:solidFill>
                  <a:schemeClr val="tx1">
                    <a:lumMod val="75000"/>
                    <a:lumOff val="25000"/>
                  </a:schemeClr>
                </a:solidFill>
                <a:latin typeface="Century Gothic" panose="020B0502020202020204" pitchFamily="34" charset="0"/>
              </a:defRPr>
            </a:lvl3pPr>
            <a:lvl4pPr>
              <a:lnSpc>
                <a:spcPts val="2400"/>
              </a:lnSpc>
              <a:defRPr>
                <a:solidFill>
                  <a:schemeClr val="tx1">
                    <a:lumMod val="75000"/>
                    <a:lumOff val="25000"/>
                  </a:schemeClr>
                </a:solidFill>
                <a:latin typeface="Century Gothic" panose="020B0502020202020204" pitchFamily="34" charset="0"/>
              </a:defRPr>
            </a:lvl4pPr>
            <a:lvl5pPr>
              <a:lnSpc>
                <a:spcPts val="2400"/>
              </a:lnSpc>
              <a:defRPr>
                <a:solidFill>
                  <a:schemeClr val="tx1">
                    <a:lumMod val="75000"/>
                    <a:lumOff val="25000"/>
                  </a:schemeClr>
                </a:solidFill>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0804CF18-ECD8-5C47-9C5F-681FE1659520}"/>
              </a:ext>
            </a:extLst>
          </p:cNvPr>
          <p:cNvPicPr>
            <a:picLocks noChangeAspect="1"/>
          </p:cNvPicPr>
          <p:nvPr userDrawn="1"/>
        </p:nvPicPr>
        <p:blipFill>
          <a:blip r:embed="rId3"/>
          <a:stretch>
            <a:fillRect/>
          </a:stretch>
        </p:blipFill>
        <p:spPr>
          <a:xfrm>
            <a:off x="566529" y="284258"/>
            <a:ext cx="3031436" cy="351811"/>
          </a:xfrm>
          <a:prstGeom prst="rect">
            <a:avLst/>
          </a:prstGeom>
        </p:spPr>
      </p:pic>
    </p:spTree>
    <p:extLst>
      <p:ext uri="{BB962C8B-B14F-4D97-AF65-F5344CB8AC3E}">
        <p14:creationId xmlns:p14="http://schemas.microsoft.com/office/powerpoint/2010/main" val="3382374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ody slide 3 gree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9C3DE6-E5B6-104B-B8D7-42D07FB9990B}"/>
              </a:ext>
            </a:extLst>
          </p:cNvPr>
          <p:cNvSpPr/>
          <p:nvPr userDrawn="1"/>
        </p:nvSpPr>
        <p:spPr>
          <a:xfrm>
            <a:off x="-7" y="924339"/>
            <a:ext cx="12192007" cy="5933661"/>
          </a:xfrm>
          <a:prstGeom prst="rect">
            <a:avLst/>
          </a:prstGeom>
          <a:solidFill>
            <a:schemeClr val="accent6">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F734122-C5BB-1049-A857-7BBF24EF5666}"/>
              </a:ext>
            </a:extLst>
          </p:cNvPr>
          <p:cNvPicPr>
            <a:picLocks noChangeAspect="1"/>
          </p:cNvPicPr>
          <p:nvPr userDrawn="1"/>
        </p:nvPicPr>
        <p:blipFill>
          <a:blip r:embed="rId2"/>
          <a:stretch>
            <a:fillRect/>
          </a:stretch>
        </p:blipFill>
        <p:spPr>
          <a:xfrm>
            <a:off x="11136670" y="6241155"/>
            <a:ext cx="824358" cy="388246"/>
          </a:xfrm>
          <a:prstGeom prst="rect">
            <a:avLst/>
          </a:prstGeom>
        </p:spPr>
      </p:pic>
      <p:sp>
        <p:nvSpPr>
          <p:cNvPr id="20" name="Rectangle 19">
            <a:extLst>
              <a:ext uri="{FF2B5EF4-FFF2-40B4-BE49-F238E27FC236}">
                <a16:creationId xmlns:a16="http://schemas.microsoft.com/office/drawing/2014/main" id="{15CF0585-C1EE-B64F-A81F-D96CFA2DDBD7}"/>
              </a:ext>
            </a:extLst>
          </p:cNvPr>
          <p:cNvSpPr/>
          <p:nvPr userDrawn="1"/>
        </p:nvSpPr>
        <p:spPr>
          <a:xfrm>
            <a:off x="6096016" y="-4010"/>
            <a:ext cx="6095984" cy="9283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566529" y="1317323"/>
            <a:ext cx="8542301" cy="854704"/>
          </a:xfrm>
          <a:prstGeom prst="rect">
            <a:avLst/>
          </a:prstGeom>
        </p:spPr>
        <p:txBody>
          <a:bodyPr lIns="0" tIns="0" rIns="0" bIns="0" anchor="t"/>
          <a:lstStyle>
            <a:lvl1pPr algn="l">
              <a:defRPr sz="4400" b="0" i="0">
                <a:solidFill>
                  <a:schemeClr val="tx1">
                    <a:lumMod val="75000"/>
                    <a:lumOff val="25000"/>
                  </a:schemeClr>
                </a:solidFill>
                <a:latin typeface="Century Gothic" panose="020B0502020202020204" pitchFamily="34" charset="0"/>
              </a:defRPr>
            </a:lvl1pPr>
          </a:lstStyle>
          <a:p>
            <a:r>
              <a:rPr lang="en-GB" dirty="0"/>
              <a:t>Click to edit master title style</a:t>
            </a:r>
            <a:endParaRPr lang="en-US" dirty="0"/>
          </a:p>
        </p:txBody>
      </p:sp>
      <p:sp>
        <p:nvSpPr>
          <p:cNvPr id="16" name="Text Placeholder 2">
            <a:extLst>
              <a:ext uri="{FF2B5EF4-FFF2-40B4-BE49-F238E27FC236}">
                <a16:creationId xmlns:a16="http://schemas.microsoft.com/office/drawing/2014/main" id="{50416763-CBCA-0541-828A-9A9E943681AB}"/>
              </a:ext>
            </a:extLst>
          </p:cNvPr>
          <p:cNvSpPr>
            <a:spLocks noGrp="1"/>
          </p:cNvSpPr>
          <p:nvPr>
            <p:ph idx="1" hasCustomPrompt="1"/>
          </p:nvPr>
        </p:nvSpPr>
        <p:spPr>
          <a:xfrm>
            <a:off x="566529" y="2450325"/>
            <a:ext cx="10515600" cy="3790830"/>
          </a:xfrm>
          <a:prstGeom prst="rect">
            <a:avLst/>
          </a:prstGeom>
        </p:spPr>
        <p:txBody>
          <a:bodyPr vert="horz" lIns="91440" tIns="45720" rIns="91440" bIns="45720" numCol="2" rtlCol="0">
            <a:normAutofit/>
          </a:bodyPr>
          <a:lstStyle>
            <a:lvl1pPr>
              <a:lnSpc>
                <a:spcPts val="2400"/>
              </a:lnSpc>
              <a:defRPr>
                <a:solidFill>
                  <a:schemeClr val="tx1">
                    <a:lumMod val="75000"/>
                    <a:lumOff val="25000"/>
                  </a:schemeClr>
                </a:solidFill>
                <a:latin typeface="Century Gothic" panose="020B0502020202020204" pitchFamily="34" charset="0"/>
              </a:defRPr>
            </a:lvl1pPr>
            <a:lvl2pPr>
              <a:lnSpc>
                <a:spcPts val="2400"/>
              </a:lnSpc>
              <a:defRPr>
                <a:solidFill>
                  <a:schemeClr val="tx1">
                    <a:lumMod val="75000"/>
                    <a:lumOff val="25000"/>
                  </a:schemeClr>
                </a:solidFill>
                <a:latin typeface="Century Gothic" panose="020B0502020202020204" pitchFamily="34" charset="0"/>
              </a:defRPr>
            </a:lvl2pPr>
            <a:lvl3pPr>
              <a:lnSpc>
                <a:spcPts val="2400"/>
              </a:lnSpc>
              <a:defRPr>
                <a:solidFill>
                  <a:schemeClr val="tx1">
                    <a:lumMod val="75000"/>
                    <a:lumOff val="25000"/>
                  </a:schemeClr>
                </a:solidFill>
                <a:latin typeface="Century Gothic" panose="020B0502020202020204" pitchFamily="34" charset="0"/>
              </a:defRPr>
            </a:lvl3pPr>
            <a:lvl4pPr>
              <a:lnSpc>
                <a:spcPts val="2400"/>
              </a:lnSpc>
              <a:defRPr>
                <a:solidFill>
                  <a:schemeClr val="tx1">
                    <a:lumMod val="75000"/>
                    <a:lumOff val="25000"/>
                  </a:schemeClr>
                </a:solidFill>
                <a:latin typeface="Century Gothic" panose="020B0502020202020204" pitchFamily="34" charset="0"/>
              </a:defRPr>
            </a:lvl4pPr>
            <a:lvl5pPr>
              <a:lnSpc>
                <a:spcPts val="2400"/>
              </a:lnSpc>
              <a:defRPr>
                <a:solidFill>
                  <a:schemeClr val="tx1">
                    <a:lumMod val="75000"/>
                    <a:lumOff val="25000"/>
                  </a:schemeClr>
                </a:solidFill>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20E9650F-EFAB-DA49-88D5-FB2B422C947E}"/>
              </a:ext>
            </a:extLst>
          </p:cNvPr>
          <p:cNvPicPr>
            <a:picLocks noChangeAspect="1"/>
          </p:cNvPicPr>
          <p:nvPr userDrawn="1"/>
        </p:nvPicPr>
        <p:blipFill>
          <a:blip r:embed="rId3"/>
          <a:stretch>
            <a:fillRect/>
          </a:stretch>
        </p:blipFill>
        <p:spPr>
          <a:xfrm>
            <a:off x="566529" y="284258"/>
            <a:ext cx="3031436" cy="351811"/>
          </a:xfrm>
          <a:prstGeom prst="rect">
            <a:avLst/>
          </a:prstGeom>
        </p:spPr>
      </p:pic>
    </p:spTree>
    <p:extLst>
      <p:ext uri="{BB962C8B-B14F-4D97-AF65-F5344CB8AC3E}">
        <p14:creationId xmlns:p14="http://schemas.microsoft.com/office/powerpoint/2010/main" val="1216500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ody slide 3 orange">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9C3DE6-E5B6-104B-B8D7-42D07FB9990B}"/>
              </a:ext>
            </a:extLst>
          </p:cNvPr>
          <p:cNvSpPr/>
          <p:nvPr userDrawn="1"/>
        </p:nvSpPr>
        <p:spPr>
          <a:xfrm>
            <a:off x="-7" y="924339"/>
            <a:ext cx="12192007" cy="5933661"/>
          </a:xfrm>
          <a:prstGeom prst="rect">
            <a:avLst/>
          </a:prstGeom>
          <a:solidFill>
            <a:schemeClr val="accent5">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F734122-C5BB-1049-A857-7BBF24EF5666}"/>
              </a:ext>
            </a:extLst>
          </p:cNvPr>
          <p:cNvPicPr>
            <a:picLocks noChangeAspect="1"/>
          </p:cNvPicPr>
          <p:nvPr userDrawn="1"/>
        </p:nvPicPr>
        <p:blipFill>
          <a:blip r:embed="rId2"/>
          <a:stretch>
            <a:fillRect/>
          </a:stretch>
        </p:blipFill>
        <p:spPr>
          <a:xfrm>
            <a:off x="11136670" y="6241155"/>
            <a:ext cx="824358" cy="388246"/>
          </a:xfrm>
          <a:prstGeom prst="rect">
            <a:avLst/>
          </a:prstGeom>
        </p:spPr>
      </p:pic>
      <p:sp>
        <p:nvSpPr>
          <p:cNvPr id="20" name="Rectangle 19">
            <a:extLst>
              <a:ext uri="{FF2B5EF4-FFF2-40B4-BE49-F238E27FC236}">
                <a16:creationId xmlns:a16="http://schemas.microsoft.com/office/drawing/2014/main" id="{15CF0585-C1EE-B64F-A81F-D96CFA2DDBD7}"/>
              </a:ext>
            </a:extLst>
          </p:cNvPr>
          <p:cNvSpPr/>
          <p:nvPr userDrawn="1"/>
        </p:nvSpPr>
        <p:spPr>
          <a:xfrm>
            <a:off x="6096016" y="-4010"/>
            <a:ext cx="6095984" cy="9283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566529" y="1317323"/>
            <a:ext cx="8542301" cy="854704"/>
          </a:xfrm>
          <a:prstGeom prst="rect">
            <a:avLst/>
          </a:prstGeom>
        </p:spPr>
        <p:txBody>
          <a:bodyPr lIns="0" tIns="0" rIns="0" bIns="0" anchor="t"/>
          <a:lstStyle>
            <a:lvl1pPr algn="l">
              <a:defRPr sz="4400" b="0" i="0">
                <a:solidFill>
                  <a:schemeClr val="tx1">
                    <a:lumMod val="75000"/>
                    <a:lumOff val="25000"/>
                  </a:schemeClr>
                </a:solidFill>
                <a:latin typeface="Century Gothic" panose="020B0502020202020204" pitchFamily="34" charset="0"/>
              </a:defRPr>
            </a:lvl1pPr>
          </a:lstStyle>
          <a:p>
            <a:r>
              <a:rPr lang="en-GB" dirty="0"/>
              <a:t>Click to edit master title style</a:t>
            </a:r>
            <a:endParaRPr lang="en-US" dirty="0"/>
          </a:p>
        </p:txBody>
      </p:sp>
      <p:sp>
        <p:nvSpPr>
          <p:cNvPr id="16" name="Text Placeholder 2">
            <a:extLst>
              <a:ext uri="{FF2B5EF4-FFF2-40B4-BE49-F238E27FC236}">
                <a16:creationId xmlns:a16="http://schemas.microsoft.com/office/drawing/2014/main" id="{50416763-CBCA-0541-828A-9A9E943681AB}"/>
              </a:ext>
            </a:extLst>
          </p:cNvPr>
          <p:cNvSpPr>
            <a:spLocks noGrp="1"/>
          </p:cNvSpPr>
          <p:nvPr>
            <p:ph idx="1" hasCustomPrompt="1"/>
          </p:nvPr>
        </p:nvSpPr>
        <p:spPr>
          <a:xfrm>
            <a:off x="566529" y="2450325"/>
            <a:ext cx="10515600" cy="3790830"/>
          </a:xfrm>
          <a:prstGeom prst="rect">
            <a:avLst/>
          </a:prstGeom>
        </p:spPr>
        <p:txBody>
          <a:bodyPr vert="horz" lIns="91440" tIns="45720" rIns="91440" bIns="45720" numCol="2" rtlCol="0">
            <a:normAutofit/>
          </a:bodyPr>
          <a:lstStyle>
            <a:lvl1pPr>
              <a:lnSpc>
                <a:spcPts val="2400"/>
              </a:lnSpc>
              <a:defRPr>
                <a:solidFill>
                  <a:schemeClr val="tx1">
                    <a:lumMod val="75000"/>
                    <a:lumOff val="25000"/>
                  </a:schemeClr>
                </a:solidFill>
                <a:latin typeface="Century Gothic" panose="020B0502020202020204" pitchFamily="34" charset="0"/>
              </a:defRPr>
            </a:lvl1pPr>
            <a:lvl2pPr>
              <a:lnSpc>
                <a:spcPts val="2400"/>
              </a:lnSpc>
              <a:defRPr>
                <a:solidFill>
                  <a:schemeClr val="tx1">
                    <a:lumMod val="75000"/>
                    <a:lumOff val="25000"/>
                  </a:schemeClr>
                </a:solidFill>
                <a:latin typeface="Century Gothic" panose="020B0502020202020204" pitchFamily="34" charset="0"/>
              </a:defRPr>
            </a:lvl2pPr>
            <a:lvl3pPr>
              <a:lnSpc>
                <a:spcPts val="2400"/>
              </a:lnSpc>
              <a:defRPr>
                <a:solidFill>
                  <a:schemeClr val="tx1">
                    <a:lumMod val="75000"/>
                    <a:lumOff val="25000"/>
                  </a:schemeClr>
                </a:solidFill>
                <a:latin typeface="Century Gothic" panose="020B0502020202020204" pitchFamily="34" charset="0"/>
              </a:defRPr>
            </a:lvl3pPr>
            <a:lvl4pPr>
              <a:lnSpc>
                <a:spcPts val="2400"/>
              </a:lnSpc>
              <a:defRPr>
                <a:solidFill>
                  <a:schemeClr val="tx1">
                    <a:lumMod val="75000"/>
                    <a:lumOff val="25000"/>
                  </a:schemeClr>
                </a:solidFill>
                <a:latin typeface="Century Gothic" panose="020B0502020202020204" pitchFamily="34" charset="0"/>
              </a:defRPr>
            </a:lvl4pPr>
            <a:lvl5pPr>
              <a:lnSpc>
                <a:spcPts val="2400"/>
              </a:lnSpc>
              <a:defRPr>
                <a:solidFill>
                  <a:schemeClr val="tx1">
                    <a:lumMod val="75000"/>
                    <a:lumOff val="25000"/>
                  </a:schemeClr>
                </a:solidFill>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581EE22A-A3E0-AA47-9FCA-0226551CECA7}"/>
              </a:ext>
            </a:extLst>
          </p:cNvPr>
          <p:cNvPicPr>
            <a:picLocks noChangeAspect="1"/>
          </p:cNvPicPr>
          <p:nvPr userDrawn="1"/>
        </p:nvPicPr>
        <p:blipFill>
          <a:blip r:embed="rId3"/>
          <a:stretch>
            <a:fillRect/>
          </a:stretch>
        </p:blipFill>
        <p:spPr>
          <a:xfrm>
            <a:off x="566529" y="284258"/>
            <a:ext cx="3031436" cy="351811"/>
          </a:xfrm>
          <a:prstGeom prst="rect">
            <a:avLst/>
          </a:prstGeom>
        </p:spPr>
      </p:pic>
    </p:spTree>
    <p:extLst>
      <p:ext uri="{BB962C8B-B14F-4D97-AF65-F5344CB8AC3E}">
        <p14:creationId xmlns:p14="http://schemas.microsoft.com/office/powerpoint/2010/main" val="1880833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ody slide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1645052" y="826714"/>
            <a:ext cx="8542301" cy="854704"/>
          </a:xfrm>
          <a:prstGeom prst="rect">
            <a:avLst/>
          </a:prstGeom>
        </p:spPr>
        <p:txBody>
          <a:bodyPr lIns="0" tIns="0" rIns="0" bIns="0" anchor="t"/>
          <a:lstStyle>
            <a:lvl1pPr algn="l">
              <a:defRPr sz="4400" b="0" i="0">
                <a:solidFill>
                  <a:schemeClr val="tx1">
                    <a:lumMod val="75000"/>
                    <a:lumOff val="25000"/>
                  </a:schemeClr>
                </a:solidFill>
                <a:latin typeface="Century Gothic" panose="020B0502020202020204" pitchFamily="34" charset="0"/>
              </a:defRPr>
            </a:lvl1pPr>
          </a:lstStyle>
          <a:p>
            <a:r>
              <a:rPr lang="en-GB" dirty="0"/>
              <a:t>Click to edit master title style</a:t>
            </a:r>
            <a:endParaRPr lang="en-US" dirty="0"/>
          </a:p>
        </p:txBody>
      </p:sp>
      <p:pic>
        <p:nvPicPr>
          <p:cNvPr id="9" name="Picture 8">
            <a:extLst>
              <a:ext uri="{FF2B5EF4-FFF2-40B4-BE49-F238E27FC236}">
                <a16:creationId xmlns:a16="http://schemas.microsoft.com/office/drawing/2014/main" id="{1C8ADDBB-8674-EB46-94BF-105EBE75E1A4}"/>
              </a:ext>
            </a:extLst>
          </p:cNvPr>
          <p:cNvPicPr>
            <a:picLocks noChangeAspect="1"/>
          </p:cNvPicPr>
          <p:nvPr userDrawn="1"/>
        </p:nvPicPr>
        <p:blipFill>
          <a:blip r:embed="rId2"/>
          <a:stretch>
            <a:fillRect/>
          </a:stretch>
        </p:blipFill>
        <p:spPr>
          <a:xfrm rot="16200000">
            <a:off x="-2251740" y="3291985"/>
            <a:ext cx="5820127" cy="854704"/>
          </a:xfrm>
          <a:prstGeom prst="rect">
            <a:avLst/>
          </a:prstGeom>
        </p:spPr>
      </p:pic>
      <p:pic>
        <p:nvPicPr>
          <p:cNvPr id="10" name="Picture 9">
            <a:extLst>
              <a:ext uri="{FF2B5EF4-FFF2-40B4-BE49-F238E27FC236}">
                <a16:creationId xmlns:a16="http://schemas.microsoft.com/office/drawing/2014/main" id="{D2992DA2-5725-5149-A2D8-6161CA17DEF2}"/>
              </a:ext>
            </a:extLst>
          </p:cNvPr>
          <p:cNvPicPr>
            <a:picLocks noChangeAspect="1"/>
          </p:cNvPicPr>
          <p:nvPr userDrawn="1"/>
        </p:nvPicPr>
        <p:blipFill>
          <a:blip r:embed="rId3"/>
          <a:stretch>
            <a:fillRect/>
          </a:stretch>
        </p:blipFill>
        <p:spPr>
          <a:xfrm>
            <a:off x="11136670" y="6241155"/>
            <a:ext cx="824358" cy="388246"/>
          </a:xfrm>
          <a:prstGeom prst="rect">
            <a:avLst/>
          </a:prstGeom>
        </p:spPr>
      </p:pic>
      <p:sp>
        <p:nvSpPr>
          <p:cNvPr id="11" name="Oval 10">
            <a:extLst>
              <a:ext uri="{FF2B5EF4-FFF2-40B4-BE49-F238E27FC236}">
                <a16:creationId xmlns:a16="http://schemas.microsoft.com/office/drawing/2014/main" id="{D2D80850-F6B2-5647-804A-FF6135BF3D23}"/>
              </a:ext>
            </a:extLst>
          </p:cNvPr>
          <p:cNvSpPr/>
          <p:nvPr userDrawn="1"/>
        </p:nvSpPr>
        <p:spPr>
          <a:xfrm>
            <a:off x="10381296" y="493424"/>
            <a:ext cx="805070" cy="8050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EC53B07-7699-8E48-84D9-18F6785F6BCB}"/>
              </a:ext>
            </a:extLst>
          </p:cNvPr>
          <p:cNvSpPr/>
          <p:nvPr userDrawn="1"/>
        </p:nvSpPr>
        <p:spPr>
          <a:xfrm>
            <a:off x="11136670" y="175372"/>
            <a:ext cx="318052" cy="3180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094A356-4C2D-284A-9010-D173387BCE87}"/>
              </a:ext>
            </a:extLst>
          </p:cNvPr>
          <p:cNvSpPr/>
          <p:nvPr userDrawn="1"/>
        </p:nvSpPr>
        <p:spPr>
          <a:xfrm>
            <a:off x="11583291" y="233570"/>
            <a:ext cx="1162878" cy="1162878"/>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7ECE2DC-FA31-2041-BCB8-6F6FA1DD2966}"/>
              </a:ext>
            </a:extLst>
          </p:cNvPr>
          <p:cNvSpPr/>
          <p:nvPr userDrawn="1"/>
        </p:nvSpPr>
        <p:spPr>
          <a:xfrm>
            <a:off x="8915400" y="-402535"/>
            <a:ext cx="805070" cy="8050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5B7D868-F10B-5D41-BA5C-DE8F47C060D0}"/>
              </a:ext>
            </a:extLst>
          </p:cNvPr>
          <p:cNvSpPr/>
          <p:nvPr userDrawn="1"/>
        </p:nvSpPr>
        <p:spPr>
          <a:xfrm>
            <a:off x="9651925" y="648786"/>
            <a:ext cx="332446" cy="332446"/>
          </a:xfrm>
          <a:prstGeom prst="ellipse">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50416763-CBCA-0541-828A-9A9E943681AB}"/>
              </a:ext>
            </a:extLst>
          </p:cNvPr>
          <p:cNvSpPr>
            <a:spLocks noGrp="1"/>
          </p:cNvSpPr>
          <p:nvPr>
            <p:ph idx="1" hasCustomPrompt="1"/>
          </p:nvPr>
        </p:nvSpPr>
        <p:spPr>
          <a:xfrm>
            <a:off x="1645051" y="1969477"/>
            <a:ext cx="9437077" cy="4271677"/>
          </a:xfrm>
          <a:prstGeom prst="rect">
            <a:avLst/>
          </a:prstGeom>
        </p:spPr>
        <p:txBody>
          <a:bodyPr vert="horz" lIns="91440" tIns="45720" rIns="91440" bIns="45720" numCol="2" rtlCol="0">
            <a:normAutofit/>
          </a:bodyPr>
          <a:lstStyle>
            <a:lvl1pPr>
              <a:lnSpc>
                <a:spcPts val="2400"/>
              </a:lnSpc>
              <a:defRPr>
                <a:solidFill>
                  <a:schemeClr val="tx1">
                    <a:lumMod val="75000"/>
                    <a:lumOff val="25000"/>
                  </a:schemeClr>
                </a:solidFill>
                <a:latin typeface="Century Gothic" panose="020B0502020202020204" pitchFamily="34" charset="0"/>
              </a:defRPr>
            </a:lvl1pPr>
            <a:lvl2pPr>
              <a:lnSpc>
                <a:spcPts val="2400"/>
              </a:lnSpc>
              <a:defRPr>
                <a:solidFill>
                  <a:schemeClr val="tx1">
                    <a:lumMod val="75000"/>
                    <a:lumOff val="25000"/>
                  </a:schemeClr>
                </a:solidFill>
                <a:latin typeface="Century Gothic" panose="020B0502020202020204" pitchFamily="34" charset="0"/>
              </a:defRPr>
            </a:lvl2pPr>
            <a:lvl3pPr>
              <a:lnSpc>
                <a:spcPts val="2400"/>
              </a:lnSpc>
              <a:defRPr>
                <a:solidFill>
                  <a:schemeClr val="tx1">
                    <a:lumMod val="75000"/>
                    <a:lumOff val="25000"/>
                  </a:schemeClr>
                </a:solidFill>
                <a:latin typeface="Century Gothic" panose="020B0502020202020204" pitchFamily="34" charset="0"/>
              </a:defRPr>
            </a:lvl3pPr>
            <a:lvl4pPr>
              <a:lnSpc>
                <a:spcPts val="2400"/>
              </a:lnSpc>
              <a:defRPr>
                <a:solidFill>
                  <a:schemeClr val="tx1">
                    <a:lumMod val="75000"/>
                    <a:lumOff val="25000"/>
                  </a:schemeClr>
                </a:solidFill>
                <a:latin typeface="Century Gothic" panose="020B0502020202020204" pitchFamily="34" charset="0"/>
              </a:defRPr>
            </a:lvl4pPr>
            <a:lvl5pPr>
              <a:lnSpc>
                <a:spcPts val="2400"/>
              </a:lnSpc>
              <a:defRPr>
                <a:solidFill>
                  <a:schemeClr val="tx1">
                    <a:lumMod val="75000"/>
                    <a:lumOff val="25000"/>
                  </a:schemeClr>
                </a:solidFill>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54987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ody slide 3 yellow">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9C3DE6-E5B6-104B-B8D7-42D07FB9990B}"/>
              </a:ext>
            </a:extLst>
          </p:cNvPr>
          <p:cNvSpPr/>
          <p:nvPr userDrawn="1"/>
        </p:nvSpPr>
        <p:spPr>
          <a:xfrm>
            <a:off x="-7" y="924339"/>
            <a:ext cx="12192007" cy="5933661"/>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5EBEEC5-6AC8-FA48-9A9F-CE0D1C9C5FF9}"/>
              </a:ext>
            </a:extLst>
          </p:cNvPr>
          <p:cNvPicPr>
            <a:picLocks noChangeAspect="1"/>
          </p:cNvPicPr>
          <p:nvPr userDrawn="1"/>
        </p:nvPicPr>
        <p:blipFill>
          <a:blip r:embed="rId2"/>
          <a:stretch>
            <a:fillRect/>
          </a:stretch>
        </p:blipFill>
        <p:spPr>
          <a:xfrm>
            <a:off x="566529" y="254885"/>
            <a:ext cx="2663592" cy="391157"/>
          </a:xfrm>
          <a:prstGeom prst="rect">
            <a:avLst/>
          </a:prstGeom>
        </p:spPr>
      </p:pic>
      <p:pic>
        <p:nvPicPr>
          <p:cNvPr id="19" name="Picture 18">
            <a:extLst>
              <a:ext uri="{FF2B5EF4-FFF2-40B4-BE49-F238E27FC236}">
                <a16:creationId xmlns:a16="http://schemas.microsoft.com/office/drawing/2014/main" id="{6F734122-C5BB-1049-A857-7BBF24EF5666}"/>
              </a:ext>
            </a:extLst>
          </p:cNvPr>
          <p:cNvPicPr>
            <a:picLocks noChangeAspect="1"/>
          </p:cNvPicPr>
          <p:nvPr userDrawn="1"/>
        </p:nvPicPr>
        <p:blipFill>
          <a:blip r:embed="rId3"/>
          <a:stretch>
            <a:fillRect/>
          </a:stretch>
        </p:blipFill>
        <p:spPr>
          <a:xfrm>
            <a:off x="11136670" y="6241155"/>
            <a:ext cx="824358" cy="388246"/>
          </a:xfrm>
          <a:prstGeom prst="rect">
            <a:avLst/>
          </a:prstGeom>
        </p:spPr>
      </p:pic>
      <p:sp>
        <p:nvSpPr>
          <p:cNvPr id="20" name="Rectangle 19">
            <a:extLst>
              <a:ext uri="{FF2B5EF4-FFF2-40B4-BE49-F238E27FC236}">
                <a16:creationId xmlns:a16="http://schemas.microsoft.com/office/drawing/2014/main" id="{15CF0585-C1EE-B64F-A81F-D96CFA2DDBD7}"/>
              </a:ext>
            </a:extLst>
          </p:cNvPr>
          <p:cNvSpPr/>
          <p:nvPr userDrawn="1"/>
        </p:nvSpPr>
        <p:spPr>
          <a:xfrm>
            <a:off x="6096016" y="-4010"/>
            <a:ext cx="6095984" cy="9283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566529" y="1317323"/>
            <a:ext cx="8542301" cy="854704"/>
          </a:xfrm>
          <a:prstGeom prst="rect">
            <a:avLst/>
          </a:prstGeom>
        </p:spPr>
        <p:txBody>
          <a:bodyPr lIns="0" tIns="0" rIns="0" bIns="0" anchor="t"/>
          <a:lstStyle>
            <a:lvl1pPr algn="l">
              <a:defRPr sz="4400" b="0" i="0">
                <a:solidFill>
                  <a:schemeClr val="tx1">
                    <a:lumMod val="75000"/>
                    <a:lumOff val="25000"/>
                  </a:schemeClr>
                </a:solidFill>
                <a:latin typeface="Century Gothic" panose="020B0502020202020204" pitchFamily="34" charset="0"/>
              </a:defRPr>
            </a:lvl1pPr>
          </a:lstStyle>
          <a:p>
            <a:r>
              <a:rPr lang="en-GB" dirty="0"/>
              <a:t>Click to edit master title style</a:t>
            </a:r>
            <a:endParaRPr lang="en-US" dirty="0"/>
          </a:p>
        </p:txBody>
      </p:sp>
      <p:sp>
        <p:nvSpPr>
          <p:cNvPr id="16" name="Text Placeholder 2">
            <a:extLst>
              <a:ext uri="{FF2B5EF4-FFF2-40B4-BE49-F238E27FC236}">
                <a16:creationId xmlns:a16="http://schemas.microsoft.com/office/drawing/2014/main" id="{50416763-CBCA-0541-828A-9A9E943681AB}"/>
              </a:ext>
            </a:extLst>
          </p:cNvPr>
          <p:cNvSpPr>
            <a:spLocks noGrp="1"/>
          </p:cNvSpPr>
          <p:nvPr>
            <p:ph idx="1" hasCustomPrompt="1"/>
          </p:nvPr>
        </p:nvSpPr>
        <p:spPr>
          <a:xfrm>
            <a:off x="566529" y="2450325"/>
            <a:ext cx="10515600" cy="3790830"/>
          </a:xfrm>
          <a:prstGeom prst="rect">
            <a:avLst/>
          </a:prstGeom>
        </p:spPr>
        <p:txBody>
          <a:bodyPr vert="horz" lIns="91440" tIns="45720" rIns="91440" bIns="45720" numCol="2" rtlCol="0">
            <a:normAutofit/>
          </a:bodyPr>
          <a:lstStyle>
            <a:lvl1pPr>
              <a:lnSpc>
                <a:spcPts val="2400"/>
              </a:lnSpc>
              <a:defRPr>
                <a:solidFill>
                  <a:schemeClr val="tx1">
                    <a:lumMod val="75000"/>
                    <a:lumOff val="25000"/>
                  </a:schemeClr>
                </a:solidFill>
                <a:latin typeface="Century Gothic" panose="020B0502020202020204" pitchFamily="34" charset="0"/>
              </a:defRPr>
            </a:lvl1pPr>
            <a:lvl2pPr>
              <a:lnSpc>
                <a:spcPts val="2400"/>
              </a:lnSpc>
              <a:defRPr>
                <a:solidFill>
                  <a:schemeClr val="tx1">
                    <a:lumMod val="75000"/>
                    <a:lumOff val="25000"/>
                  </a:schemeClr>
                </a:solidFill>
                <a:latin typeface="Century Gothic" panose="020B0502020202020204" pitchFamily="34" charset="0"/>
              </a:defRPr>
            </a:lvl2pPr>
            <a:lvl3pPr>
              <a:lnSpc>
                <a:spcPts val="2400"/>
              </a:lnSpc>
              <a:defRPr>
                <a:solidFill>
                  <a:schemeClr val="tx1">
                    <a:lumMod val="75000"/>
                    <a:lumOff val="25000"/>
                  </a:schemeClr>
                </a:solidFill>
                <a:latin typeface="Century Gothic" panose="020B0502020202020204" pitchFamily="34" charset="0"/>
              </a:defRPr>
            </a:lvl3pPr>
            <a:lvl4pPr>
              <a:lnSpc>
                <a:spcPts val="2400"/>
              </a:lnSpc>
              <a:defRPr>
                <a:solidFill>
                  <a:schemeClr val="tx1">
                    <a:lumMod val="75000"/>
                    <a:lumOff val="25000"/>
                  </a:schemeClr>
                </a:solidFill>
                <a:latin typeface="Century Gothic" panose="020B0502020202020204" pitchFamily="34" charset="0"/>
              </a:defRPr>
            </a:lvl4pPr>
            <a:lvl5pPr>
              <a:lnSpc>
                <a:spcPts val="2400"/>
              </a:lnSpc>
              <a:defRPr>
                <a:solidFill>
                  <a:schemeClr val="tx1">
                    <a:lumMod val="75000"/>
                    <a:lumOff val="25000"/>
                  </a:schemeClr>
                </a:solidFill>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86705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256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breaker red">
    <p:bg>
      <p:bgPr>
        <a:solidFill>
          <a:schemeClr val="accent2">
            <a:alpha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1133062" y="3955015"/>
            <a:ext cx="6599582" cy="2387600"/>
          </a:xfrm>
          <a:prstGeom prst="rect">
            <a:avLst/>
          </a:prstGeom>
        </p:spPr>
        <p:txBody>
          <a:bodyPr anchor="b"/>
          <a:lstStyle>
            <a:lvl1pPr algn="l">
              <a:defRPr sz="7200" b="0" i="0">
                <a:solidFill>
                  <a:schemeClr val="accent2"/>
                </a:solidFill>
                <a:latin typeface="Century Gothic" panose="020B0502020202020204" pitchFamily="34" charset="0"/>
              </a:defRPr>
            </a:lvl1pPr>
          </a:lstStyle>
          <a:p>
            <a:r>
              <a:rPr lang="en-GB"/>
              <a:t>CLICK TO EDIT MASTER TITLE STYLE</a:t>
            </a:r>
            <a:endParaRPr lang="en-US"/>
          </a:p>
        </p:txBody>
      </p:sp>
      <p:pic>
        <p:nvPicPr>
          <p:cNvPr id="8" name="Picture 7">
            <a:extLst>
              <a:ext uri="{FF2B5EF4-FFF2-40B4-BE49-F238E27FC236}">
                <a16:creationId xmlns:a16="http://schemas.microsoft.com/office/drawing/2014/main" id="{19CF934B-FC5C-EA4D-A286-E2931059377A}"/>
              </a:ext>
            </a:extLst>
          </p:cNvPr>
          <p:cNvPicPr>
            <a:picLocks noChangeAspect="1"/>
          </p:cNvPicPr>
          <p:nvPr userDrawn="1"/>
        </p:nvPicPr>
        <p:blipFill>
          <a:blip r:embed="rId2">
            <a:alphaModFix amt="20000"/>
          </a:blip>
          <a:stretch>
            <a:fillRect/>
          </a:stretch>
        </p:blipFill>
        <p:spPr>
          <a:xfrm>
            <a:off x="7090341" y="1117006"/>
            <a:ext cx="3937000" cy="5257800"/>
          </a:xfrm>
          <a:prstGeom prst="rect">
            <a:avLst/>
          </a:prstGeom>
        </p:spPr>
      </p:pic>
      <p:pic>
        <p:nvPicPr>
          <p:cNvPr id="9" name="Picture 8">
            <a:extLst>
              <a:ext uri="{FF2B5EF4-FFF2-40B4-BE49-F238E27FC236}">
                <a16:creationId xmlns:a16="http://schemas.microsoft.com/office/drawing/2014/main" id="{E8C5A0AB-F5FA-2746-A57A-1141F4ED1339}"/>
              </a:ext>
            </a:extLst>
          </p:cNvPr>
          <p:cNvPicPr>
            <a:picLocks noChangeAspect="1"/>
          </p:cNvPicPr>
          <p:nvPr userDrawn="1"/>
        </p:nvPicPr>
        <p:blipFill>
          <a:blip r:embed="rId3"/>
          <a:stretch>
            <a:fillRect/>
          </a:stretch>
        </p:blipFill>
        <p:spPr>
          <a:xfrm>
            <a:off x="11027341" y="5986560"/>
            <a:ext cx="824358" cy="388246"/>
          </a:xfrm>
          <a:prstGeom prst="rect">
            <a:avLst/>
          </a:prstGeom>
        </p:spPr>
      </p:pic>
      <p:pic>
        <p:nvPicPr>
          <p:cNvPr id="10" name="Picture 9">
            <a:extLst>
              <a:ext uri="{FF2B5EF4-FFF2-40B4-BE49-F238E27FC236}">
                <a16:creationId xmlns:a16="http://schemas.microsoft.com/office/drawing/2014/main" id="{DBC412BF-8330-E44D-9955-5E837D3C466E}"/>
              </a:ext>
            </a:extLst>
          </p:cNvPr>
          <p:cNvPicPr>
            <a:picLocks noChangeAspect="1"/>
          </p:cNvPicPr>
          <p:nvPr userDrawn="1"/>
        </p:nvPicPr>
        <p:blipFill>
          <a:blip r:embed="rId4"/>
          <a:stretch>
            <a:fillRect/>
          </a:stretch>
        </p:blipFill>
        <p:spPr>
          <a:xfrm>
            <a:off x="1134842" y="610866"/>
            <a:ext cx="2663592" cy="391157"/>
          </a:xfrm>
          <a:prstGeom prst="rect">
            <a:avLst/>
          </a:prstGeom>
        </p:spPr>
      </p:pic>
    </p:spTree>
    <p:extLst>
      <p:ext uri="{BB962C8B-B14F-4D97-AF65-F5344CB8AC3E}">
        <p14:creationId xmlns:p14="http://schemas.microsoft.com/office/powerpoint/2010/main" val="299998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0D9F163A-3030-43D3-A4E9-7DC1560F70B1}" type="datetimeFigureOut">
              <a:rPr lang="en-IE" smtClean="0"/>
              <a:t>12/02/2020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6D98AF-8603-4C8C-BD64-CD9D1BEBFE42}" type="slidenum">
              <a:rPr lang="en-IE" smtClean="0"/>
              <a:t>‹#›</a:t>
            </a:fld>
            <a:endParaRPr lang="en-IE"/>
          </a:p>
        </p:txBody>
      </p:sp>
    </p:spTree>
    <p:extLst>
      <p:ext uri="{BB962C8B-B14F-4D97-AF65-F5344CB8AC3E}">
        <p14:creationId xmlns:p14="http://schemas.microsoft.com/office/powerpoint/2010/main" val="2964946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er blue">
    <p:bg>
      <p:bgPr>
        <a:solidFill>
          <a:schemeClr val="accent1">
            <a:alpha val="2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1133062" y="3955015"/>
            <a:ext cx="6599582" cy="2387600"/>
          </a:xfrm>
          <a:prstGeom prst="rect">
            <a:avLst/>
          </a:prstGeom>
        </p:spPr>
        <p:txBody>
          <a:bodyPr anchor="b"/>
          <a:lstStyle>
            <a:lvl1pPr algn="l">
              <a:defRPr sz="7200" b="0" i="0">
                <a:solidFill>
                  <a:schemeClr val="accent1"/>
                </a:solidFill>
                <a:latin typeface="Century Gothic" panose="020B0502020202020204" pitchFamily="34" charset="0"/>
              </a:defRPr>
            </a:lvl1pPr>
          </a:lstStyle>
          <a:p>
            <a:r>
              <a:rPr lang="en-GB"/>
              <a:t>CLICK TO EDIT MASTER TITLE STYLE</a:t>
            </a:r>
            <a:endParaRPr lang="en-US"/>
          </a:p>
        </p:txBody>
      </p:sp>
      <p:pic>
        <p:nvPicPr>
          <p:cNvPr id="3" name="Picture 2">
            <a:extLst>
              <a:ext uri="{FF2B5EF4-FFF2-40B4-BE49-F238E27FC236}">
                <a16:creationId xmlns:a16="http://schemas.microsoft.com/office/drawing/2014/main" id="{93C1A9BC-CFC6-D646-98D3-DBC5BA52B22A}"/>
              </a:ext>
            </a:extLst>
          </p:cNvPr>
          <p:cNvPicPr>
            <a:picLocks noChangeAspect="1"/>
          </p:cNvPicPr>
          <p:nvPr userDrawn="1"/>
        </p:nvPicPr>
        <p:blipFill>
          <a:blip r:embed="rId2">
            <a:alphaModFix amt="20000"/>
          </a:blip>
          <a:stretch>
            <a:fillRect/>
          </a:stretch>
        </p:blipFill>
        <p:spPr>
          <a:xfrm>
            <a:off x="7090341" y="1117006"/>
            <a:ext cx="3937000" cy="5257800"/>
          </a:xfrm>
          <a:prstGeom prst="rect">
            <a:avLst/>
          </a:prstGeom>
        </p:spPr>
      </p:pic>
      <p:pic>
        <p:nvPicPr>
          <p:cNvPr id="4" name="Picture 3">
            <a:extLst>
              <a:ext uri="{FF2B5EF4-FFF2-40B4-BE49-F238E27FC236}">
                <a16:creationId xmlns:a16="http://schemas.microsoft.com/office/drawing/2014/main" id="{3E1A222E-4C5E-E64B-8BC9-54344858B4CE}"/>
              </a:ext>
            </a:extLst>
          </p:cNvPr>
          <p:cNvPicPr>
            <a:picLocks noChangeAspect="1"/>
          </p:cNvPicPr>
          <p:nvPr userDrawn="1"/>
        </p:nvPicPr>
        <p:blipFill>
          <a:blip r:embed="rId3"/>
          <a:stretch>
            <a:fillRect/>
          </a:stretch>
        </p:blipFill>
        <p:spPr>
          <a:xfrm>
            <a:off x="11027341" y="5986560"/>
            <a:ext cx="824358" cy="388246"/>
          </a:xfrm>
          <a:prstGeom prst="rect">
            <a:avLst/>
          </a:prstGeom>
        </p:spPr>
      </p:pic>
      <p:pic>
        <p:nvPicPr>
          <p:cNvPr id="5" name="Picture 4">
            <a:extLst>
              <a:ext uri="{FF2B5EF4-FFF2-40B4-BE49-F238E27FC236}">
                <a16:creationId xmlns:a16="http://schemas.microsoft.com/office/drawing/2014/main" id="{C43AC9EF-B21C-DD41-A174-22D15010BBE5}"/>
              </a:ext>
            </a:extLst>
          </p:cNvPr>
          <p:cNvPicPr>
            <a:picLocks noChangeAspect="1"/>
          </p:cNvPicPr>
          <p:nvPr userDrawn="1"/>
        </p:nvPicPr>
        <p:blipFill>
          <a:blip r:embed="rId4"/>
          <a:stretch>
            <a:fillRect/>
          </a:stretch>
        </p:blipFill>
        <p:spPr>
          <a:xfrm>
            <a:off x="1134842" y="610866"/>
            <a:ext cx="2663592" cy="391157"/>
          </a:xfrm>
          <a:prstGeom prst="rect">
            <a:avLst/>
          </a:prstGeom>
        </p:spPr>
      </p:pic>
    </p:spTree>
    <p:extLst>
      <p:ext uri="{BB962C8B-B14F-4D97-AF65-F5344CB8AC3E}">
        <p14:creationId xmlns:p14="http://schemas.microsoft.com/office/powerpoint/2010/main" val="2853714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er green">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1133062" y="3955015"/>
            <a:ext cx="6599582" cy="2387600"/>
          </a:xfrm>
          <a:prstGeom prst="rect">
            <a:avLst/>
          </a:prstGeom>
        </p:spPr>
        <p:txBody>
          <a:bodyPr anchor="b"/>
          <a:lstStyle>
            <a:lvl1pPr algn="l">
              <a:defRPr sz="7200" b="0" i="0">
                <a:solidFill>
                  <a:schemeClr val="accent6"/>
                </a:solidFill>
                <a:latin typeface="Century Gothic" panose="020B0502020202020204" pitchFamily="34" charset="0"/>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41C80B05-1AAF-9945-819D-C567C8AF2A0B}"/>
              </a:ext>
            </a:extLst>
          </p:cNvPr>
          <p:cNvPicPr>
            <a:picLocks noChangeAspect="1"/>
          </p:cNvPicPr>
          <p:nvPr userDrawn="1"/>
        </p:nvPicPr>
        <p:blipFill>
          <a:blip r:embed="rId2">
            <a:alphaModFix amt="20000"/>
          </a:blip>
          <a:stretch>
            <a:fillRect/>
          </a:stretch>
        </p:blipFill>
        <p:spPr>
          <a:xfrm>
            <a:off x="7091123" y="1126945"/>
            <a:ext cx="3937000" cy="5257800"/>
          </a:xfrm>
          <a:prstGeom prst="rect">
            <a:avLst/>
          </a:prstGeom>
        </p:spPr>
      </p:pic>
      <p:pic>
        <p:nvPicPr>
          <p:cNvPr id="7" name="Picture 6">
            <a:extLst>
              <a:ext uri="{FF2B5EF4-FFF2-40B4-BE49-F238E27FC236}">
                <a16:creationId xmlns:a16="http://schemas.microsoft.com/office/drawing/2014/main" id="{0BB5E8B9-7AC0-FB46-9457-A3DC85F323A6}"/>
              </a:ext>
            </a:extLst>
          </p:cNvPr>
          <p:cNvPicPr>
            <a:picLocks noChangeAspect="1"/>
          </p:cNvPicPr>
          <p:nvPr userDrawn="1"/>
        </p:nvPicPr>
        <p:blipFill>
          <a:blip r:embed="rId3"/>
          <a:stretch>
            <a:fillRect/>
          </a:stretch>
        </p:blipFill>
        <p:spPr>
          <a:xfrm>
            <a:off x="11027341" y="5986560"/>
            <a:ext cx="824358" cy="388246"/>
          </a:xfrm>
          <a:prstGeom prst="rect">
            <a:avLst/>
          </a:prstGeom>
        </p:spPr>
      </p:pic>
      <p:pic>
        <p:nvPicPr>
          <p:cNvPr id="8" name="Picture 7">
            <a:extLst>
              <a:ext uri="{FF2B5EF4-FFF2-40B4-BE49-F238E27FC236}">
                <a16:creationId xmlns:a16="http://schemas.microsoft.com/office/drawing/2014/main" id="{B6AB2560-DD4C-2A43-AE02-A8EEEC00E87E}"/>
              </a:ext>
            </a:extLst>
          </p:cNvPr>
          <p:cNvPicPr>
            <a:picLocks noChangeAspect="1"/>
          </p:cNvPicPr>
          <p:nvPr userDrawn="1"/>
        </p:nvPicPr>
        <p:blipFill>
          <a:blip r:embed="rId4"/>
          <a:stretch>
            <a:fillRect/>
          </a:stretch>
        </p:blipFill>
        <p:spPr>
          <a:xfrm>
            <a:off x="1134842" y="610866"/>
            <a:ext cx="2663592" cy="391157"/>
          </a:xfrm>
          <a:prstGeom prst="rect">
            <a:avLst/>
          </a:prstGeom>
        </p:spPr>
      </p:pic>
    </p:spTree>
    <p:extLst>
      <p:ext uri="{BB962C8B-B14F-4D97-AF65-F5344CB8AC3E}">
        <p14:creationId xmlns:p14="http://schemas.microsoft.com/office/powerpoint/2010/main" val="2158086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slid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566529" y="1833138"/>
            <a:ext cx="8542301" cy="854704"/>
          </a:xfrm>
          <a:prstGeom prst="rect">
            <a:avLst/>
          </a:prstGeom>
        </p:spPr>
        <p:txBody>
          <a:bodyPr lIns="0" tIns="0" rIns="0" bIns="0" anchor="t"/>
          <a:lstStyle>
            <a:lvl1pPr algn="l">
              <a:defRPr sz="4400" b="0" i="0">
                <a:solidFill>
                  <a:schemeClr val="tx1">
                    <a:lumMod val="75000"/>
                    <a:lumOff val="25000"/>
                  </a:schemeClr>
                </a:solidFill>
                <a:latin typeface="Century Gothic" panose="020B0502020202020204" pitchFamily="34" charset="0"/>
              </a:defRPr>
            </a:lvl1pPr>
          </a:lstStyle>
          <a:p>
            <a:r>
              <a:rPr lang="en-GB"/>
              <a:t>Click to edit master title style</a:t>
            </a:r>
            <a:endParaRPr lang="en-US"/>
          </a:p>
        </p:txBody>
      </p:sp>
      <p:pic>
        <p:nvPicPr>
          <p:cNvPr id="9" name="Picture 8">
            <a:extLst>
              <a:ext uri="{FF2B5EF4-FFF2-40B4-BE49-F238E27FC236}">
                <a16:creationId xmlns:a16="http://schemas.microsoft.com/office/drawing/2014/main" id="{1C8ADDBB-8674-EB46-94BF-105EBE75E1A4}"/>
              </a:ext>
            </a:extLst>
          </p:cNvPr>
          <p:cNvPicPr>
            <a:picLocks noChangeAspect="1"/>
          </p:cNvPicPr>
          <p:nvPr userDrawn="1"/>
        </p:nvPicPr>
        <p:blipFill>
          <a:blip r:embed="rId2"/>
          <a:stretch>
            <a:fillRect/>
          </a:stretch>
        </p:blipFill>
        <p:spPr>
          <a:xfrm>
            <a:off x="566530" y="334398"/>
            <a:ext cx="5820127" cy="854704"/>
          </a:xfrm>
          <a:prstGeom prst="rect">
            <a:avLst/>
          </a:prstGeom>
        </p:spPr>
      </p:pic>
      <p:pic>
        <p:nvPicPr>
          <p:cNvPr id="10" name="Picture 9">
            <a:extLst>
              <a:ext uri="{FF2B5EF4-FFF2-40B4-BE49-F238E27FC236}">
                <a16:creationId xmlns:a16="http://schemas.microsoft.com/office/drawing/2014/main" id="{D2992DA2-5725-5149-A2D8-6161CA17DEF2}"/>
              </a:ext>
            </a:extLst>
          </p:cNvPr>
          <p:cNvPicPr>
            <a:picLocks noChangeAspect="1"/>
          </p:cNvPicPr>
          <p:nvPr userDrawn="1"/>
        </p:nvPicPr>
        <p:blipFill>
          <a:blip r:embed="rId3"/>
          <a:stretch>
            <a:fillRect/>
          </a:stretch>
        </p:blipFill>
        <p:spPr>
          <a:xfrm>
            <a:off x="11136670" y="6241155"/>
            <a:ext cx="824358" cy="388246"/>
          </a:xfrm>
          <a:prstGeom prst="rect">
            <a:avLst/>
          </a:prstGeom>
        </p:spPr>
      </p:pic>
      <p:sp>
        <p:nvSpPr>
          <p:cNvPr id="11" name="Oval 10">
            <a:extLst>
              <a:ext uri="{FF2B5EF4-FFF2-40B4-BE49-F238E27FC236}">
                <a16:creationId xmlns:a16="http://schemas.microsoft.com/office/drawing/2014/main" id="{D2D80850-F6B2-5647-804A-FF6135BF3D23}"/>
              </a:ext>
            </a:extLst>
          </p:cNvPr>
          <p:cNvSpPr/>
          <p:nvPr userDrawn="1"/>
        </p:nvSpPr>
        <p:spPr>
          <a:xfrm>
            <a:off x="10381296" y="493424"/>
            <a:ext cx="805070" cy="8050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EC53B07-7699-8E48-84D9-18F6785F6BCB}"/>
              </a:ext>
            </a:extLst>
          </p:cNvPr>
          <p:cNvSpPr/>
          <p:nvPr userDrawn="1"/>
        </p:nvSpPr>
        <p:spPr>
          <a:xfrm>
            <a:off x="11136670" y="175372"/>
            <a:ext cx="318052" cy="3180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094A356-4C2D-284A-9010-D173387BCE87}"/>
              </a:ext>
            </a:extLst>
          </p:cNvPr>
          <p:cNvSpPr/>
          <p:nvPr userDrawn="1"/>
        </p:nvSpPr>
        <p:spPr>
          <a:xfrm>
            <a:off x="11583291" y="233570"/>
            <a:ext cx="1162878" cy="1162878"/>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7ECE2DC-FA31-2041-BCB8-6F6FA1DD2966}"/>
              </a:ext>
            </a:extLst>
          </p:cNvPr>
          <p:cNvSpPr/>
          <p:nvPr userDrawn="1"/>
        </p:nvSpPr>
        <p:spPr>
          <a:xfrm>
            <a:off x="8915400" y="-402535"/>
            <a:ext cx="805070" cy="8050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5B7D868-F10B-5D41-BA5C-DE8F47C060D0}"/>
              </a:ext>
            </a:extLst>
          </p:cNvPr>
          <p:cNvSpPr/>
          <p:nvPr userDrawn="1"/>
        </p:nvSpPr>
        <p:spPr>
          <a:xfrm>
            <a:off x="9651925" y="648786"/>
            <a:ext cx="332446" cy="332446"/>
          </a:xfrm>
          <a:prstGeom prst="ellipse">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50416763-CBCA-0541-828A-9A9E943681AB}"/>
              </a:ext>
            </a:extLst>
          </p:cNvPr>
          <p:cNvSpPr>
            <a:spLocks noGrp="1"/>
          </p:cNvSpPr>
          <p:nvPr>
            <p:ph idx="1" hasCustomPrompt="1"/>
          </p:nvPr>
        </p:nvSpPr>
        <p:spPr>
          <a:xfrm>
            <a:off x="566529" y="2919045"/>
            <a:ext cx="10515600" cy="3322109"/>
          </a:xfrm>
          <a:prstGeom prst="rect">
            <a:avLst/>
          </a:prstGeom>
        </p:spPr>
        <p:txBody>
          <a:bodyPr vert="horz" lIns="91440" tIns="45720" rIns="91440" bIns="45720" numCol="2" rtlCol="0">
            <a:normAutofit/>
          </a:bodyPr>
          <a:lstStyle>
            <a:lvl1pPr>
              <a:lnSpc>
                <a:spcPts val="2400"/>
              </a:lnSpc>
              <a:defRPr>
                <a:solidFill>
                  <a:schemeClr val="tx1">
                    <a:lumMod val="75000"/>
                    <a:lumOff val="25000"/>
                  </a:schemeClr>
                </a:solidFill>
                <a:latin typeface="Century Gothic" panose="020B0502020202020204" pitchFamily="34" charset="0"/>
              </a:defRPr>
            </a:lvl1pPr>
            <a:lvl2pPr>
              <a:lnSpc>
                <a:spcPts val="2400"/>
              </a:lnSpc>
              <a:defRPr>
                <a:solidFill>
                  <a:schemeClr val="tx1">
                    <a:lumMod val="75000"/>
                    <a:lumOff val="25000"/>
                  </a:schemeClr>
                </a:solidFill>
                <a:latin typeface="Century Gothic" panose="020B0502020202020204" pitchFamily="34" charset="0"/>
              </a:defRPr>
            </a:lvl2pPr>
            <a:lvl3pPr>
              <a:lnSpc>
                <a:spcPts val="2400"/>
              </a:lnSpc>
              <a:defRPr>
                <a:solidFill>
                  <a:schemeClr val="tx1">
                    <a:lumMod val="75000"/>
                    <a:lumOff val="25000"/>
                  </a:schemeClr>
                </a:solidFill>
                <a:latin typeface="Century Gothic" panose="020B0502020202020204" pitchFamily="34" charset="0"/>
              </a:defRPr>
            </a:lvl3pPr>
            <a:lvl4pPr>
              <a:lnSpc>
                <a:spcPts val="2400"/>
              </a:lnSpc>
              <a:defRPr>
                <a:solidFill>
                  <a:schemeClr val="tx1">
                    <a:lumMod val="75000"/>
                    <a:lumOff val="25000"/>
                  </a:schemeClr>
                </a:solidFill>
                <a:latin typeface="Century Gothic" panose="020B0502020202020204" pitchFamily="34" charset="0"/>
              </a:defRPr>
            </a:lvl4pPr>
            <a:lvl5pPr>
              <a:lnSpc>
                <a:spcPts val="2400"/>
              </a:lnSpc>
              <a:defRPr>
                <a:solidFill>
                  <a:schemeClr val="tx1">
                    <a:lumMod val="75000"/>
                    <a:lumOff val="25000"/>
                  </a:schemeClr>
                </a:solidFill>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15940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dy slide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1645052" y="826714"/>
            <a:ext cx="8542301" cy="854704"/>
          </a:xfrm>
          <a:prstGeom prst="rect">
            <a:avLst/>
          </a:prstGeom>
        </p:spPr>
        <p:txBody>
          <a:bodyPr lIns="0" tIns="0" rIns="0" bIns="0" anchor="t"/>
          <a:lstStyle>
            <a:lvl1pPr algn="l">
              <a:defRPr sz="4400" b="0" i="0">
                <a:solidFill>
                  <a:schemeClr val="tx1">
                    <a:lumMod val="75000"/>
                    <a:lumOff val="25000"/>
                  </a:schemeClr>
                </a:solidFill>
                <a:latin typeface="Century Gothic" panose="020B0502020202020204" pitchFamily="34" charset="0"/>
              </a:defRPr>
            </a:lvl1pPr>
          </a:lstStyle>
          <a:p>
            <a:r>
              <a:rPr lang="en-GB"/>
              <a:t>Click to edit master title style</a:t>
            </a:r>
            <a:endParaRPr lang="en-US"/>
          </a:p>
        </p:txBody>
      </p:sp>
      <p:pic>
        <p:nvPicPr>
          <p:cNvPr id="9" name="Picture 8">
            <a:extLst>
              <a:ext uri="{FF2B5EF4-FFF2-40B4-BE49-F238E27FC236}">
                <a16:creationId xmlns:a16="http://schemas.microsoft.com/office/drawing/2014/main" id="{1C8ADDBB-8674-EB46-94BF-105EBE75E1A4}"/>
              </a:ext>
            </a:extLst>
          </p:cNvPr>
          <p:cNvPicPr>
            <a:picLocks noChangeAspect="1"/>
          </p:cNvPicPr>
          <p:nvPr userDrawn="1"/>
        </p:nvPicPr>
        <p:blipFill>
          <a:blip r:embed="rId2"/>
          <a:stretch>
            <a:fillRect/>
          </a:stretch>
        </p:blipFill>
        <p:spPr>
          <a:xfrm rot="16200000">
            <a:off x="-2251740" y="3291985"/>
            <a:ext cx="5820127" cy="854704"/>
          </a:xfrm>
          <a:prstGeom prst="rect">
            <a:avLst/>
          </a:prstGeom>
        </p:spPr>
      </p:pic>
      <p:pic>
        <p:nvPicPr>
          <p:cNvPr id="10" name="Picture 9">
            <a:extLst>
              <a:ext uri="{FF2B5EF4-FFF2-40B4-BE49-F238E27FC236}">
                <a16:creationId xmlns:a16="http://schemas.microsoft.com/office/drawing/2014/main" id="{D2992DA2-5725-5149-A2D8-6161CA17DEF2}"/>
              </a:ext>
            </a:extLst>
          </p:cNvPr>
          <p:cNvPicPr>
            <a:picLocks noChangeAspect="1"/>
          </p:cNvPicPr>
          <p:nvPr userDrawn="1"/>
        </p:nvPicPr>
        <p:blipFill>
          <a:blip r:embed="rId3"/>
          <a:stretch>
            <a:fillRect/>
          </a:stretch>
        </p:blipFill>
        <p:spPr>
          <a:xfrm>
            <a:off x="11136670" y="6241155"/>
            <a:ext cx="824358" cy="388246"/>
          </a:xfrm>
          <a:prstGeom prst="rect">
            <a:avLst/>
          </a:prstGeom>
        </p:spPr>
      </p:pic>
      <p:sp>
        <p:nvSpPr>
          <p:cNvPr id="11" name="Oval 10">
            <a:extLst>
              <a:ext uri="{FF2B5EF4-FFF2-40B4-BE49-F238E27FC236}">
                <a16:creationId xmlns:a16="http://schemas.microsoft.com/office/drawing/2014/main" id="{D2D80850-F6B2-5647-804A-FF6135BF3D23}"/>
              </a:ext>
            </a:extLst>
          </p:cNvPr>
          <p:cNvSpPr/>
          <p:nvPr userDrawn="1"/>
        </p:nvSpPr>
        <p:spPr>
          <a:xfrm>
            <a:off x="10381296" y="493424"/>
            <a:ext cx="805070" cy="8050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EC53B07-7699-8E48-84D9-18F6785F6BCB}"/>
              </a:ext>
            </a:extLst>
          </p:cNvPr>
          <p:cNvSpPr/>
          <p:nvPr userDrawn="1"/>
        </p:nvSpPr>
        <p:spPr>
          <a:xfrm>
            <a:off x="11136670" y="175372"/>
            <a:ext cx="318052" cy="3180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094A356-4C2D-284A-9010-D173387BCE87}"/>
              </a:ext>
            </a:extLst>
          </p:cNvPr>
          <p:cNvSpPr/>
          <p:nvPr userDrawn="1"/>
        </p:nvSpPr>
        <p:spPr>
          <a:xfrm>
            <a:off x="11583291" y="233570"/>
            <a:ext cx="1162878" cy="1162878"/>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7ECE2DC-FA31-2041-BCB8-6F6FA1DD2966}"/>
              </a:ext>
            </a:extLst>
          </p:cNvPr>
          <p:cNvSpPr/>
          <p:nvPr userDrawn="1"/>
        </p:nvSpPr>
        <p:spPr>
          <a:xfrm>
            <a:off x="8915400" y="-402535"/>
            <a:ext cx="805070" cy="8050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5B7D868-F10B-5D41-BA5C-DE8F47C060D0}"/>
              </a:ext>
            </a:extLst>
          </p:cNvPr>
          <p:cNvSpPr/>
          <p:nvPr userDrawn="1"/>
        </p:nvSpPr>
        <p:spPr>
          <a:xfrm>
            <a:off x="9651925" y="648786"/>
            <a:ext cx="332446" cy="332446"/>
          </a:xfrm>
          <a:prstGeom prst="ellipse">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50416763-CBCA-0541-828A-9A9E943681AB}"/>
              </a:ext>
            </a:extLst>
          </p:cNvPr>
          <p:cNvSpPr>
            <a:spLocks noGrp="1"/>
          </p:cNvSpPr>
          <p:nvPr>
            <p:ph idx="1" hasCustomPrompt="1"/>
          </p:nvPr>
        </p:nvSpPr>
        <p:spPr>
          <a:xfrm>
            <a:off x="1645051" y="1969477"/>
            <a:ext cx="9437077" cy="4271677"/>
          </a:xfrm>
          <a:prstGeom prst="rect">
            <a:avLst/>
          </a:prstGeom>
        </p:spPr>
        <p:txBody>
          <a:bodyPr vert="horz" lIns="91440" tIns="45720" rIns="91440" bIns="45720" numCol="2" rtlCol="0">
            <a:normAutofit/>
          </a:bodyPr>
          <a:lstStyle>
            <a:lvl1pPr>
              <a:lnSpc>
                <a:spcPts val="2400"/>
              </a:lnSpc>
              <a:defRPr>
                <a:solidFill>
                  <a:schemeClr val="tx1">
                    <a:lumMod val="75000"/>
                    <a:lumOff val="25000"/>
                  </a:schemeClr>
                </a:solidFill>
                <a:latin typeface="Century Gothic" panose="020B0502020202020204" pitchFamily="34" charset="0"/>
              </a:defRPr>
            </a:lvl1pPr>
            <a:lvl2pPr>
              <a:lnSpc>
                <a:spcPts val="2400"/>
              </a:lnSpc>
              <a:defRPr>
                <a:solidFill>
                  <a:schemeClr val="tx1">
                    <a:lumMod val="75000"/>
                    <a:lumOff val="25000"/>
                  </a:schemeClr>
                </a:solidFill>
                <a:latin typeface="Century Gothic" panose="020B0502020202020204" pitchFamily="34" charset="0"/>
              </a:defRPr>
            </a:lvl2pPr>
            <a:lvl3pPr>
              <a:lnSpc>
                <a:spcPts val="2400"/>
              </a:lnSpc>
              <a:defRPr>
                <a:solidFill>
                  <a:schemeClr val="tx1">
                    <a:lumMod val="75000"/>
                    <a:lumOff val="25000"/>
                  </a:schemeClr>
                </a:solidFill>
                <a:latin typeface="Century Gothic" panose="020B0502020202020204" pitchFamily="34" charset="0"/>
              </a:defRPr>
            </a:lvl3pPr>
            <a:lvl4pPr>
              <a:lnSpc>
                <a:spcPts val="2400"/>
              </a:lnSpc>
              <a:defRPr>
                <a:solidFill>
                  <a:schemeClr val="tx1">
                    <a:lumMod val="75000"/>
                    <a:lumOff val="25000"/>
                  </a:schemeClr>
                </a:solidFill>
                <a:latin typeface="Century Gothic" panose="020B0502020202020204" pitchFamily="34" charset="0"/>
              </a:defRPr>
            </a:lvl4pPr>
            <a:lvl5pPr>
              <a:lnSpc>
                <a:spcPts val="2400"/>
              </a:lnSpc>
              <a:defRPr>
                <a:solidFill>
                  <a:schemeClr val="tx1">
                    <a:lumMod val="75000"/>
                    <a:lumOff val="25000"/>
                  </a:schemeClr>
                </a:solidFill>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48716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slide 3 blue">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9C3DE6-E5B6-104B-B8D7-42D07FB9990B}"/>
              </a:ext>
            </a:extLst>
          </p:cNvPr>
          <p:cNvSpPr/>
          <p:nvPr userDrawn="1"/>
        </p:nvSpPr>
        <p:spPr>
          <a:xfrm>
            <a:off x="-7" y="924339"/>
            <a:ext cx="12192007" cy="5933661"/>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5EBEEC5-6AC8-FA48-9A9F-CE0D1C9C5FF9}"/>
              </a:ext>
            </a:extLst>
          </p:cNvPr>
          <p:cNvPicPr>
            <a:picLocks noChangeAspect="1"/>
          </p:cNvPicPr>
          <p:nvPr userDrawn="1"/>
        </p:nvPicPr>
        <p:blipFill>
          <a:blip r:embed="rId2"/>
          <a:stretch>
            <a:fillRect/>
          </a:stretch>
        </p:blipFill>
        <p:spPr>
          <a:xfrm>
            <a:off x="566529" y="254885"/>
            <a:ext cx="2663592" cy="391157"/>
          </a:xfrm>
          <a:prstGeom prst="rect">
            <a:avLst/>
          </a:prstGeom>
        </p:spPr>
      </p:pic>
      <p:pic>
        <p:nvPicPr>
          <p:cNvPr id="19" name="Picture 18">
            <a:extLst>
              <a:ext uri="{FF2B5EF4-FFF2-40B4-BE49-F238E27FC236}">
                <a16:creationId xmlns:a16="http://schemas.microsoft.com/office/drawing/2014/main" id="{6F734122-C5BB-1049-A857-7BBF24EF5666}"/>
              </a:ext>
            </a:extLst>
          </p:cNvPr>
          <p:cNvPicPr>
            <a:picLocks noChangeAspect="1"/>
          </p:cNvPicPr>
          <p:nvPr userDrawn="1"/>
        </p:nvPicPr>
        <p:blipFill>
          <a:blip r:embed="rId3"/>
          <a:stretch>
            <a:fillRect/>
          </a:stretch>
        </p:blipFill>
        <p:spPr>
          <a:xfrm>
            <a:off x="11136670" y="6241155"/>
            <a:ext cx="824358" cy="388246"/>
          </a:xfrm>
          <a:prstGeom prst="rect">
            <a:avLst/>
          </a:prstGeom>
        </p:spPr>
      </p:pic>
      <p:sp>
        <p:nvSpPr>
          <p:cNvPr id="20" name="Rectangle 19">
            <a:extLst>
              <a:ext uri="{FF2B5EF4-FFF2-40B4-BE49-F238E27FC236}">
                <a16:creationId xmlns:a16="http://schemas.microsoft.com/office/drawing/2014/main" id="{15CF0585-C1EE-B64F-A81F-D96CFA2DDBD7}"/>
              </a:ext>
            </a:extLst>
          </p:cNvPr>
          <p:cNvSpPr/>
          <p:nvPr userDrawn="1"/>
        </p:nvSpPr>
        <p:spPr>
          <a:xfrm>
            <a:off x="6096016" y="-4010"/>
            <a:ext cx="6095984" cy="928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566529" y="1317323"/>
            <a:ext cx="8542301" cy="854704"/>
          </a:xfrm>
          <a:prstGeom prst="rect">
            <a:avLst/>
          </a:prstGeom>
        </p:spPr>
        <p:txBody>
          <a:bodyPr lIns="0" tIns="0" rIns="0" bIns="0" anchor="t"/>
          <a:lstStyle>
            <a:lvl1pPr algn="l">
              <a:defRPr sz="4400" b="0" i="0">
                <a:solidFill>
                  <a:schemeClr val="tx1">
                    <a:lumMod val="75000"/>
                    <a:lumOff val="25000"/>
                  </a:schemeClr>
                </a:solidFill>
                <a:latin typeface="Century Gothic" panose="020B0502020202020204" pitchFamily="34" charset="0"/>
              </a:defRPr>
            </a:lvl1pPr>
          </a:lstStyle>
          <a:p>
            <a:r>
              <a:rPr lang="en-GB"/>
              <a:t>Click to edit master title style</a:t>
            </a:r>
            <a:endParaRPr lang="en-US"/>
          </a:p>
        </p:txBody>
      </p:sp>
      <p:sp>
        <p:nvSpPr>
          <p:cNvPr id="16" name="Text Placeholder 2">
            <a:extLst>
              <a:ext uri="{FF2B5EF4-FFF2-40B4-BE49-F238E27FC236}">
                <a16:creationId xmlns:a16="http://schemas.microsoft.com/office/drawing/2014/main" id="{50416763-CBCA-0541-828A-9A9E943681AB}"/>
              </a:ext>
            </a:extLst>
          </p:cNvPr>
          <p:cNvSpPr>
            <a:spLocks noGrp="1"/>
          </p:cNvSpPr>
          <p:nvPr>
            <p:ph idx="1" hasCustomPrompt="1"/>
          </p:nvPr>
        </p:nvSpPr>
        <p:spPr>
          <a:xfrm>
            <a:off x="566529" y="2450325"/>
            <a:ext cx="10515600" cy="3790830"/>
          </a:xfrm>
          <a:prstGeom prst="rect">
            <a:avLst/>
          </a:prstGeom>
        </p:spPr>
        <p:txBody>
          <a:bodyPr vert="horz" lIns="91440" tIns="45720" rIns="91440" bIns="45720" numCol="2" rtlCol="0">
            <a:normAutofit/>
          </a:bodyPr>
          <a:lstStyle>
            <a:lvl1pPr>
              <a:lnSpc>
                <a:spcPts val="2400"/>
              </a:lnSpc>
              <a:defRPr>
                <a:solidFill>
                  <a:schemeClr val="tx1">
                    <a:lumMod val="75000"/>
                    <a:lumOff val="25000"/>
                  </a:schemeClr>
                </a:solidFill>
                <a:latin typeface="Century Gothic" panose="020B0502020202020204" pitchFamily="34" charset="0"/>
              </a:defRPr>
            </a:lvl1pPr>
            <a:lvl2pPr>
              <a:lnSpc>
                <a:spcPts val="2400"/>
              </a:lnSpc>
              <a:defRPr>
                <a:solidFill>
                  <a:schemeClr val="tx1">
                    <a:lumMod val="75000"/>
                    <a:lumOff val="25000"/>
                  </a:schemeClr>
                </a:solidFill>
                <a:latin typeface="Century Gothic" panose="020B0502020202020204" pitchFamily="34" charset="0"/>
              </a:defRPr>
            </a:lvl2pPr>
            <a:lvl3pPr>
              <a:lnSpc>
                <a:spcPts val="2400"/>
              </a:lnSpc>
              <a:defRPr>
                <a:solidFill>
                  <a:schemeClr val="tx1">
                    <a:lumMod val="75000"/>
                    <a:lumOff val="25000"/>
                  </a:schemeClr>
                </a:solidFill>
                <a:latin typeface="Century Gothic" panose="020B0502020202020204" pitchFamily="34" charset="0"/>
              </a:defRPr>
            </a:lvl3pPr>
            <a:lvl4pPr>
              <a:lnSpc>
                <a:spcPts val="2400"/>
              </a:lnSpc>
              <a:defRPr>
                <a:solidFill>
                  <a:schemeClr val="tx1">
                    <a:lumMod val="75000"/>
                    <a:lumOff val="25000"/>
                  </a:schemeClr>
                </a:solidFill>
                <a:latin typeface="Century Gothic" panose="020B0502020202020204" pitchFamily="34" charset="0"/>
              </a:defRPr>
            </a:lvl4pPr>
            <a:lvl5pPr>
              <a:lnSpc>
                <a:spcPts val="2400"/>
              </a:lnSpc>
              <a:defRPr>
                <a:solidFill>
                  <a:schemeClr val="tx1">
                    <a:lumMod val="75000"/>
                    <a:lumOff val="25000"/>
                  </a:schemeClr>
                </a:solidFill>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97555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slide 3 re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9C3DE6-E5B6-104B-B8D7-42D07FB9990B}"/>
              </a:ext>
            </a:extLst>
          </p:cNvPr>
          <p:cNvSpPr/>
          <p:nvPr userDrawn="1"/>
        </p:nvSpPr>
        <p:spPr>
          <a:xfrm>
            <a:off x="-7" y="924339"/>
            <a:ext cx="12192007" cy="5933661"/>
          </a:xfrm>
          <a:prstGeom prst="rect">
            <a:avLst/>
          </a:prstGeom>
          <a:solidFill>
            <a:schemeClr val="accent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5EBEEC5-6AC8-FA48-9A9F-CE0D1C9C5FF9}"/>
              </a:ext>
            </a:extLst>
          </p:cNvPr>
          <p:cNvPicPr>
            <a:picLocks noChangeAspect="1"/>
          </p:cNvPicPr>
          <p:nvPr userDrawn="1"/>
        </p:nvPicPr>
        <p:blipFill>
          <a:blip r:embed="rId2"/>
          <a:stretch>
            <a:fillRect/>
          </a:stretch>
        </p:blipFill>
        <p:spPr>
          <a:xfrm>
            <a:off x="566529" y="254885"/>
            <a:ext cx="2663592" cy="391157"/>
          </a:xfrm>
          <a:prstGeom prst="rect">
            <a:avLst/>
          </a:prstGeom>
        </p:spPr>
      </p:pic>
      <p:pic>
        <p:nvPicPr>
          <p:cNvPr id="19" name="Picture 18">
            <a:extLst>
              <a:ext uri="{FF2B5EF4-FFF2-40B4-BE49-F238E27FC236}">
                <a16:creationId xmlns:a16="http://schemas.microsoft.com/office/drawing/2014/main" id="{6F734122-C5BB-1049-A857-7BBF24EF5666}"/>
              </a:ext>
            </a:extLst>
          </p:cNvPr>
          <p:cNvPicPr>
            <a:picLocks noChangeAspect="1"/>
          </p:cNvPicPr>
          <p:nvPr userDrawn="1"/>
        </p:nvPicPr>
        <p:blipFill>
          <a:blip r:embed="rId3"/>
          <a:stretch>
            <a:fillRect/>
          </a:stretch>
        </p:blipFill>
        <p:spPr>
          <a:xfrm>
            <a:off x="11136670" y="6241155"/>
            <a:ext cx="824358" cy="388246"/>
          </a:xfrm>
          <a:prstGeom prst="rect">
            <a:avLst/>
          </a:prstGeom>
        </p:spPr>
      </p:pic>
      <p:sp>
        <p:nvSpPr>
          <p:cNvPr id="20" name="Rectangle 19">
            <a:extLst>
              <a:ext uri="{FF2B5EF4-FFF2-40B4-BE49-F238E27FC236}">
                <a16:creationId xmlns:a16="http://schemas.microsoft.com/office/drawing/2014/main" id="{15CF0585-C1EE-B64F-A81F-D96CFA2DDBD7}"/>
              </a:ext>
            </a:extLst>
          </p:cNvPr>
          <p:cNvSpPr/>
          <p:nvPr userDrawn="1"/>
        </p:nvSpPr>
        <p:spPr>
          <a:xfrm>
            <a:off x="6096016" y="-4010"/>
            <a:ext cx="6095984" cy="9283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566529" y="1317323"/>
            <a:ext cx="8542301" cy="854704"/>
          </a:xfrm>
          <a:prstGeom prst="rect">
            <a:avLst/>
          </a:prstGeom>
        </p:spPr>
        <p:txBody>
          <a:bodyPr lIns="0" tIns="0" rIns="0" bIns="0" anchor="t"/>
          <a:lstStyle>
            <a:lvl1pPr algn="l">
              <a:defRPr sz="4400" b="0" i="0">
                <a:solidFill>
                  <a:schemeClr val="tx1">
                    <a:lumMod val="75000"/>
                    <a:lumOff val="25000"/>
                  </a:schemeClr>
                </a:solidFill>
                <a:latin typeface="Century Gothic" panose="020B0502020202020204" pitchFamily="34" charset="0"/>
              </a:defRPr>
            </a:lvl1pPr>
          </a:lstStyle>
          <a:p>
            <a:r>
              <a:rPr lang="en-GB"/>
              <a:t>Click to edit master title style</a:t>
            </a:r>
            <a:endParaRPr lang="en-US"/>
          </a:p>
        </p:txBody>
      </p:sp>
      <p:sp>
        <p:nvSpPr>
          <p:cNvPr id="16" name="Text Placeholder 2">
            <a:extLst>
              <a:ext uri="{FF2B5EF4-FFF2-40B4-BE49-F238E27FC236}">
                <a16:creationId xmlns:a16="http://schemas.microsoft.com/office/drawing/2014/main" id="{50416763-CBCA-0541-828A-9A9E943681AB}"/>
              </a:ext>
            </a:extLst>
          </p:cNvPr>
          <p:cNvSpPr>
            <a:spLocks noGrp="1"/>
          </p:cNvSpPr>
          <p:nvPr>
            <p:ph idx="1" hasCustomPrompt="1"/>
          </p:nvPr>
        </p:nvSpPr>
        <p:spPr>
          <a:xfrm>
            <a:off x="566529" y="2450325"/>
            <a:ext cx="10515600" cy="3790830"/>
          </a:xfrm>
          <a:prstGeom prst="rect">
            <a:avLst/>
          </a:prstGeom>
        </p:spPr>
        <p:txBody>
          <a:bodyPr vert="horz" lIns="91440" tIns="45720" rIns="91440" bIns="45720" numCol="2" rtlCol="0">
            <a:normAutofit/>
          </a:bodyPr>
          <a:lstStyle>
            <a:lvl1pPr>
              <a:lnSpc>
                <a:spcPts val="2400"/>
              </a:lnSpc>
              <a:defRPr>
                <a:solidFill>
                  <a:schemeClr val="tx1">
                    <a:lumMod val="75000"/>
                    <a:lumOff val="25000"/>
                  </a:schemeClr>
                </a:solidFill>
                <a:latin typeface="Century Gothic" panose="020B0502020202020204" pitchFamily="34" charset="0"/>
              </a:defRPr>
            </a:lvl1pPr>
            <a:lvl2pPr>
              <a:lnSpc>
                <a:spcPts val="2400"/>
              </a:lnSpc>
              <a:defRPr>
                <a:solidFill>
                  <a:schemeClr val="tx1">
                    <a:lumMod val="75000"/>
                    <a:lumOff val="25000"/>
                  </a:schemeClr>
                </a:solidFill>
                <a:latin typeface="Century Gothic" panose="020B0502020202020204" pitchFamily="34" charset="0"/>
              </a:defRPr>
            </a:lvl2pPr>
            <a:lvl3pPr>
              <a:lnSpc>
                <a:spcPts val="2400"/>
              </a:lnSpc>
              <a:defRPr>
                <a:solidFill>
                  <a:schemeClr val="tx1">
                    <a:lumMod val="75000"/>
                    <a:lumOff val="25000"/>
                  </a:schemeClr>
                </a:solidFill>
                <a:latin typeface="Century Gothic" panose="020B0502020202020204" pitchFamily="34" charset="0"/>
              </a:defRPr>
            </a:lvl3pPr>
            <a:lvl4pPr>
              <a:lnSpc>
                <a:spcPts val="2400"/>
              </a:lnSpc>
              <a:defRPr>
                <a:solidFill>
                  <a:schemeClr val="tx1">
                    <a:lumMod val="75000"/>
                    <a:lumOff val="25000"/>
                  </a:schemeClr>
                </a:solidFill>
                <a:latin typeface="Century Gothic" panose="020B0502020202020204" pitchFamily="34" charset="0"/>
              </a:defRPr>
            </a:lvl4pPr>
            <a:lvl5pPr>
              <a:lnSpc>
                <a:spcPts val="2400"/>
              </a:lnSpc>
              <a:defRPr>
                <a:solidFill>
                  <a:schemeClr val="tx1">
                    <a:lumMod val="75000"/>
                    <a:lumOff val="25000"/>
                  </a:schemeClr>
                </a:solidFill>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51067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slide 3 green">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9C3DE6-E5B6-104B-B8D7-42D07FB9990B}"/>
              </a:ext>
            </a:extLst>
          </p:cNvPr>
          <p:cNvSpPr/>
          <p:nvPr userDrawn="1"/>
        </p:nvSpPr>
        <p:spPr>
          <a:xfrm>
            <a:off x="-7" y="924339"/>
            <a:ext cx="12192007" cy="5933661"/>
          </a:xfrm>
          <a:prstGeom prst="rect">
            <a:avLst/>
          </a:prstGeom>
          <a:solidFill>
            <a:schemeClr val="accent6">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5EBEEC5-6AC8-FA48-9A9F-CE0D1C9C5FF9}"/>
              </a:ext>
            </a:extLst>
          </p:cNvPr>
          <p:cNvPicPr>
            <a:picLocks noChangeAspect="1"/>
          </p:cNvPicPr>
          <p:nvPr userDrawn="1"/>
        </p:nvPicPr>
        <p:blipFill>
          <a:blip r:embed="rId2"/>
          <a:stretch>
            <a:fillRect/>
          </a:stretch>
        </p:blipFill>
        <p:spPr>
          <a:xfrm>
            <a:off x="566529" y="254885"/>
            <a:ext cx="2663592" cy="391157"/>
          </a:xfrm>
          <a:prstGeom prst="rect">
            <a:avLst/>
          </a:prstGeom>
        </p:spPr>
      </p:pic>
      <p:pic>
        <p:nvPicPr>
          <p:cNvPr id="19" name="Picture 18">
            <a:extLst>
              <a:ext uri="{FF2B5EF4-FFF2-40B4-BE49-F238E27FC236}">
                <a16:creationId xmlns:a16="http://schemas.microsoft.com/office/drawing/2014/main" id="{6F734122-C5BB-1049-A857-7BBF24EF5666}"/>
              </a:ext>
            </a:extLst>
          </p:cNvPr>
          <p:cNvPicPr>
            <a:picLocks noChangeAspect="1"/>
          </p:cNvPicPr>
          <p:nvPr userDrawn="1"/>
        </p:nvPicPr>
        <p:blipFill>
          <a:blip r:embed="rId3"/>
          <a:stretch>
            <a:fillRect/>
          </a:stretch>
        </p:blipFill>
        <p:spPr>
          <a:xfrm>
            <a:off x="11136670" y="6241155"/>
            <a:ext cx="824358" cy="388246"/>
          </a:xfrm>
          <a:prstGeom prst="rect">
            <a:avLst/>
          </a:prstGeom>
        </p:spPr>
      </p:pic>
      <p:sp>
        <p:nvSpPr>
          <p:cNvPr id="20" name="Rectangle 19">
            <a:extLst>
              <a:ext uri="{FF2B5EF4-FFF2-40B4-BE49-F238E27FC236}">
                <a16:creationId xmlns:a16="http://schemas.microsoft.com/office/drawing/2014/main" id="{15CF0585-C1EE-B64F-A81F-D96CFA2DDBD7}"/>
              </a:ext>
            </a:extLst>
          </p:cNvPr>
          <p:cNvSpPr/>
          <p:nvPr userDrawn="1"/>
        </p:nvSpPr>
        <p:spPr>
          <a:xfrm>
            <a:off x="6096016" y="-4010"/>
            <a:ext cx="6095984" cy="9283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566529" y="1317323"/>
            <a:ext cx="8542301" cy="854704"/>
          </a:xfrm>
          <a:prstGeom prst="rect">
            <a:avLst/>
          </a:prstGeom>
        </p:spPr>
        <p:txBody>
          <a:bodyPr lIns="0" tIns="0" rIns="0" bIns="0" anchor="t"/>
          <a:lstStyle>
            <a:lvl1pPr algn="l">
              <a:defRPr sz="4400" b="0" i="0">
                <a:solidFill>
                  <a:schemeClr val="tx1">
                    <a:lumMod val="75000"/>
                    <a:lumOff val="25000"/>
                  </a:schemeClr>
                </a:solidFill>
                <a:latin typeface="Century Gothic" panose="020B0502020202020204" pitchFamily="34" charset="0"/>
              </a:defRPr>
            </a:lvl1pPr>
          </a:lstStyle>
          <a:p>
            <a:r>
              <a:rPr lang="en-GB"/>
              <a:t>Click to edit master title style</a:t>
            </a:r>
            <a:endParaRPr lang="en-US"/>
          </a:p>
        </p:txBody>
      </p:sp>
      <p:sp>
        <p:nvSpPr>
          <p:cNvPr id="16" name="Text Placeholder 2">
            <a:extLst>
              <a:ext uri="{FF2B5EF4-FFF2-40B4-BE49-F238E27FC236}">
                <a16:creationId xmlns:a16="http://schemas.microsoft.com/office/drawing/2014/main" id="{50416763-CBCA-0541-828A-9A9E943681AB}"/>
              </a:ext>
            </a:extLst>
          </p:cNvPr>
          <p:cNvSpPr>
            <a:spLocks noGrp="1"/>
          </p:cNvSpPr>
          <p:nvPr>
            <p:ph idx="1" hasCustomPrompt="1"/>
          </p:nvPr>
        </p:nvSpPr>
        <p:spPr>
          <a:xfrm>
            <a:off x="566529" y="2450325"/>
            <a:ext cx="10515600" cy="3790830"/>
          </a:xfrm>
          <a:prstGeom prst="rect">
            <a:avLst/>
          </a:prstGeom>
        </p:spPr>
        <p:txBody>
          <a:bodyPr vert="horz" lIns="91440" tIns="45720" rIns="91440" bIns="45720" numCol="2" rtlCol="0">
            <a:normAutofit/>
          </a:bodyPr>
          <a:lstStyle>
            <a:lvl1pPr>
              <a:lnSpc>
                <a:spcPts val="2400"/>
              </a:lnSpc>
              <a:defRPr>
                <a:solidFill>
                  <a:schemeClr val="tx1">
                    <a:lumMod val="75000"/>
                    <a:lumOff val="25000"/>
                  </a:schemeClr>
                </a:solidFill>
                <a:latin typeface="Century Gothic" panose="020B0502020202020204" pitchFamily="34" charset="0"/>
              </a:defRPr>
            </a:lvl1pPr>
            <a:lvl2pPr>
              <a:lnSpc>
                <a:spcPts val="2400"/>
              </a:lnSpc>
              <a:defRPr>
                <a:solidFill>
                  <a:schemeClr val="tx1">
                    <a:lumMod val="75000"/>
                    <a:lumOff val="25000"/>
                  </a:schemeClr>
                </a:solidFill>
                <a:latin typeface="Century Gothic" panose="020B0502020202020204" pitchFamily="34" charset="0"/>
              </a:defRPr>
            </a:lvl2pPr>
            <a:lvl3pPr>
              <a:lnSpc>
                <a:spcPts val="2400"/>
              </a:lnSpc>
              <a:defRPr>
                <a:solidFill>
                  <a:schemeClr val="tx1">
                    <a:lumMod val="75000"/>
                    <a:lumOff val="25000"/>
                  </a:schemeClr>
                </a:solidFill>
                <a:latin typeface="Century Gothic" panose="020B0502020202020204" pitchFamily="34" charset="0"/>
              </a:defRPr>
            </a:lvl3pPr>
            <a:lvl4pPr>
              <a:lnSpc>
                <a:spcPts val="2400"/>
              </a:lnSpc>
              <a:defRPr>
                <a:solidFill>
                  <a:schemeClr val="tx1">
                    <a:lumMod val="75000"/>
                    <a:lumOff val="25000"/>
                  </a:schemeClr>
                </a:solidFill>
                <a:latin typeface="Century Gothic" panose="020B0502020202020204" pitchFamily="34" charset="0"/>
              </a:defRPr>
            </a:lvl4pPr>
            <a:lvl5pPr>
              <a:lnSpc>
                <a:spcPts val="2400"/>
              </a:lnSpc>
              <a:defRPr>
                <a:solidFill>
                  <a:schemeClr val="tx1">
                    <a:lumMod val="75000"/>
                    <a:lumOff val="25000"/>
                  </a:schemeClr>
                </a:solidFill>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28531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slide 3 yellow">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9C3DE6-E5B6-104B-B8D7-42D07FB9990B}"/>
              </a:ext>
            </a:extLst>
          </p:cNvPr>
          <p:cNvSpPr/>
          <p:nvPr userDrawn="1"/>
        </p:nvSpPr>
        <p:spPr>
          <a:xfrm>
            <a:off x="-7" y="924339"/>
            <a:ext cx="12192007" cy="5933661"/>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5EBEEC5-6AC8-FA48-9A9F-CE0D1C9C5FF9}"/>
              </a:ext>
            </a:extLst>
          </p:cNvPr>
          <p:cNvPicPr>
            <a:picLocks noChangeAspect="1"/>
          </p:cNvPicPr>
          <p:nvPr userDrawn="1"/>
        </p:nvPicPr>
        <p:blipFill>
          <a:blip r:embed="rId2"/>
          <a:stretch>
            <a:fillRect/>
          </a:stretch>
        </p:blipFill>
        <p:spPr>
          <a:xfrm>
            <a:off x="566529" y="254885"/>
            <a:ext cx="2663592" cy="391157"/>
          </a:xfrm>
          <a:prstGeom prst="rect">
            <a:avLst/>
          </a:prstGeom>
        </p:spPr>
      </p:pic>
      <p:pic>
        <p:nvPicPr>
          <p:cNvPr id="19" name="Picture 18">
            <a:extLst>
              <a:ext uri="{FF2B5EF4-FFF2-40B4-BE49-F238E27FC236}">
                <a16:creationId xmlns:a16="http://schemas.microsoft.com/office/drawing/2014/main" id="{6F734122-C5BB-1049-A857-7BBF24EF5666}"/>
              </a:ext>
            </a:extLst>
          </p:cNvPr>
          <p:cNvPicPr>
            <a:picLocks noChangeAspect="1"/>
          </p:cNvPicPr>
          <p:nvPr userDrawn="1"/>
        </p:nvPicPr>
        <p:blipFill>
          <a:blip r:embed="rId3"/>
          <a:stretch>
            <a:fillRect/>
          </a:stretch>
        </p:blipFill>
        <p:spPr>
          <a:xfrm>
            <a:off x="11136670" y="6241155"/>
            <a:ext cx="824358" cy="388246"/>
          </a:xfrm>
          <a:prstGeom prst="rect">
            <a:avLst/>
          </a:prstGeom>
        </p:spPr>
      </p:pic>
      <p:sp>
        <p:nvSpPr>
          <p:cNvPr id="20" name="Rectangle 19">
            <a:extLst>
              <a:ext uri="{FF2B5EF4-FFF2-40B4-BE49-F238E27FC236}">
                <a16:creationId xmlns:a16="http://schemas.microsoft.com/office/drawing/2014/main" id="{15CF0585-C1EE-B64F-A81F-D96CFA2DDBD7}"/>
              </a:ext>
            </a:extLst>
          </p:cNvPr>
          <p:cNvSpPr/>
          <p:nvPr userDrawn="1"/>
        </p:nvSpPr>
        <p:spPr>
          <a:xfrm>
            <a:off x="6096016" y="-4010"/>
            <a:ext cx="6095984" cy="9283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566529" y="1317323"/>
            <a:ext cx="8542301" cy="854704"/>
          </a:xfrm>
          <a:prstGeom prst="rect">
            <a:avLst/>
          </a:prstGeom>
        </p:spPr>
        <p:txBody>
          <a:bodyPr lIns="0" tIns="0" rIns="0" bIns="0" anchor="t"/>
          <a:lstStyle>
            <a:lvl1pPr algn="l">
              <a:defRPr sz="4400" b="0" i="0">
                <a:solidFill>
                  <a:schemeClr val="tx1">
                    <a:lumMod val="75000"/>
                    <a:lumOff val="25000"/>
                  </a:schemeClr>
                </a:solidFill>
                <a:latin typeface="Century Gothic" panose="020B0502020202020204" pitchFamily="34" charset="0"/>
              </a:defRPr>
            </a:lvl1pPr>
          </a:lstStyle>
          <a:p>
            <a:r>
              <a:rPr lang="en-GB"/>
              <a:t>Click to edit master title style</a:t>
            </a:r>
            <a:endParaRPr lang="en-US"/>
          </a:p>
        </p:txBody>
      </p:sp>
      <p:sp>
        <p:nvSpPr>
          <p:cNvPr id="16" name="Text Placeholder 2">
            <a:extLst>
              <a:ext uri="{FF2B5EF4-FFF2-40B4-BE49-F238E27FC236}">
                <a16:creationId xmlns:a16="http://schemas.microsoft.com/office/drawing/2014/main" id="{50416763-CBCA-0541-828A-9A9E943681AB}"/>
              </a:ext>
            </a:extLst>
          </p:cNvPr>
          <p:cNvSpPr>
            <a:spLocks noGrp="1"/>
          </p:cNvSpPr>
          <p:nvPr>
            <p:ph idx="1" hasCustomPrompt="1"/>
          </p:nvPr>
        </p:nvSpPr>
        <p:spPr>
          <a:xfrm>
            <a:off x="566529" y="2450325"/>
            <a:ext cx="10515600" cy="3790830"/>
          </a:xfrm>
          <a:prstGeom prst="rect">
            <a:avLst/>
          </a:prstGeom>
        </p:spPr>
        <p:txBody>
          <a:bodyPr vert="horz" lIns="91440" tIns="45720" rIns="91440" bIns="45720" numCol="2" rtlCol="0">
            <a:normAutofit/>
          </a:bodyPr>
          <a:lstStyle>
            <a:lvl1pPr>
              <a:lnSpc>
                <a:spcPts val="2400"/>
              </a:lnSpc>
              <a:defRPr>
                <a:solidFill>
                  <a:schemeClr val="tx1">
                    <a:lumMod val="75000"/>
                    <a:lumOff val="25000"/>
                  </a:schemeClr>
                </a:solidFill>
                <a:latin typeface="Century Gothic" panose="020B0502020202020204" pitchFamily="34" charset="0"/>
              </a:defRPr>
            </a:lvl1pPr>
            <a:lvl2pPr>
              <a:lnSpc>
                <a:spcPts val="2400"/>
              </a:lnSpc>
              <a:defRPr>
                <a:solidFill>
                  <a:schemeClr val="tx1">
                    <a:lumMod val="75000"/>
                    <a:lumOff val="25000"/>
                  </a:schemeClr>
                </a:solidFill>
                <a:latin typeface="Century Gothic" panose="020B0502020202020204" pitchFamily="34" charset="0"/>
              </a:defRPr>
            </a:lvl2pPr>
            <a:lvl3pPr>
              <a:lnSpc>
                <a:spcPts val="2400"/>
              </a:lnSpc>
              <a:defRPr>
                <a:solidFill>
                  <a:schemeClr val="tx1">
                    <a:lumMod val="75000"/>
                    <a:lumOff val="25000"/>
                  </a:schemeClr>
                </a:solidFill>
                <a:latin typeface="Century Gothic" panose="020B0502020202020204" pitchFamily="34" charset="0"/>
              </a:defRPr>
            </a:lvl3pPr>
            <a:lvl4pPr>
              <a:lnSpc>
                <a:spcPts val="2400"/>
              </a:lnSpc>
              <a:defRPr>
                <a:solidFill>
                  <a:schemeClr val="tx1">
                    <a:lumMod val="75000"/>
                    <a:lumOff val="25000"/>
                  </a:schemeClr>
                </a:solidFill>
                <a:latin typeface="Century Gothic" panose="020B0502020202020204" pitchFamily="34" charset="0"/>
              </a:defRPr>
            </a:lvl4pPr>
            <a:lvl5pPr>
              <a:lnSpc>
                <a:spcPts val="2400"/>
              </a:lnSpc>
              <a:defRPr>
                <a:solidFill>
                  <a:schemeClr val="tx1">
                    <a:lumMod val="75000"/>
                    <a:lumOff val="25000"/>
                  </a:schemeClr>
                </a:solidFill>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35814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dy slide 3 orange">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9C3DE6-E5B6-104B-B8D7-42D07FB9990B}"/>
              </a:ext>
            </a:extLst>
          </p:cNvPr>
          <p:cNvSpPr/>
          <p:nvPr userDrawn="1"/>
        </p:nvSpPr>
        <p:spPr>
          <a:xfrm>
            <a:off x="-7" y="924339"/>
            <a:ext cx="12192007" cy="5933661"/>
          </a:xfrm>
          <a:prstGeom prst="rect">
            <a:avLst/>
          </a:prstGeom>
          <a:solidFill>
            <a:schemeClr val="accent5">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5EBEEC5-6AC8-FA48-9A9F-CE0D1C9C5FF9}"/>
              </a:ext>
            </a:extLst>
          </p:cNvPr>
          <p:cNvPicPr>
            <a:picLocks noChangeAspect="1"/>
          </p:cNvPicPr>
          <p:nvPr userDrawn="1"/>
        </p:nvPicPr>
        <p:blipFill>
          <a:blip r:embed="rId2"/>
          <a:stretch>
            <a:fillRect/>
          </a:stretch>
        </p:blipFill>
        <p:spPr>
          <a:xfrm>
            <a:off x="566529" y="254885"/>
            <a:ext cx="2663592" cy="391157"/>
          </a:xfrm>
          <a:prstGeom prst="rect">
            <a:avLst/>
          </a:prstGeom>
        </p:spPr>
      </p:pic>
      <p:pic>
        <p:nvPicPr>
          <p:cNvPr id="19" name="Picture 18">
            <a:extLst>
              <a:ext uri="{FF2B5EF4-FFF2-40B4-BE49-F238E27FC236}">
                <a16:creationId xmlns:a16="http://schemas.microsoft.com/office/drawing/2014/main" id="{6F734122-C5BB-1049-A857-7BBF24EF5666}"/>
              </a:ext>
            </a:extLst>
          </p:cNvPr>
          <p:cNvPicPr>
            <a:picLocks noChangeAspect="1"/>
          </p:cNvPicPr>
          <p:nvPr userDrawn="1"/>
        </p:nvPicPr>
        <p:blipFill>
          <a:blip r:embed="rId3"/>
          <a:stretch>
            <a:fillRect/>
          </a:stretch>
        </p:blipFill>
        <p:spPr>
          <a:xfrm>
            <a:off x="11136670" y="6241155"/>
            <a:ext cx="824358" cy="388246"/>
          </a:xfrm>
          <a:prstGeom prst="rect">
            <a:avLst/>
          </a:prstGeom>
        </p:spPr>
      </p:pic>
      <p:sp>
        <p:nvSpPr>
          <p:cNvPr id="20" name="Rectangle 19">
            <a:extLst>
              <a:ext uri="{FF2B5EF4-FFF2-40B4-BE49-F238E27FC236}">
                <a16:creationId xmlns:a16="http://schemas.microsoft.com/office/drawing/2014/main" id="{15CF0585-C1EE-B64F-A81F-D96CFA2DDBD7}"/>
              </a:ext>
            </a:extLst>
          </p:cNvPr>
          <p:cNvSpPr/>
          <p:nvPr userDrawn="1"/>
        </p:nvSpPr>
        <p:spPr>
          <a:xfrm>
            <a:off x="6096016" y="-4010"/>
            <a:ext cx="6095984" cy="9283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566529" y="1317323"/>
            <a:ext cx="8542301" cy="854704"/>
          </a:xfrm>
          <a:prstGeom prst="rect">
            <a:avLst/>
          </a:prstGeom>
        </p:spPr>
        <p:txBody>
          <a:bodyPr lIns="0" tIns="0" rIns="0" bIns="0" anchor="t"/>
          <a:lstStyle>
            <a:lvl1pPr algn="l">
              <a:defRPr sz="4400" b="0" i="0">
                <a:solidFill>
                  <a:schemeClr val="tx1">
                    <a:lumMod val="75000"/>
                    <a:lumOff val="25000"/>
                  </a:schemeClr>
                </a:solidFill>
                <a:latin typeface="Century Gothic" panose="020B0502020202020204" pitchFamily="34" charset="0"/>
              </a:defRPr>
            </a:lvl1pPr>
          </a:lstStyle>
          <a:p>
            <a:r>
              <a:rPr lang="en-GB"/>
              <a:t>Click to edit master title style</a:t>
            </a:r>
            <a:endParaRPr lang="en-US"/>
          </a:p>
        </p:txBody>
      </p:sp>
      <p:sp>
        <p:nvSpPr>
          <p:cNvPr id="16" name="Text Placeholder 2">
            <a:extLst>
              <a:ext uri="{FF2B5EF4-FFF2-40B4-BE49-F238E27FC236}">
                <a16:creationId xmlns:a16="http://schemas.microsoft.com/office/drawing/2014/main" id="{50416763-CBCA-0541-828A-9A9E943681AB}"/>
              </a:ext>
            </a:extLst>
          </p:cNvPr>
          <p:cNvSpPr>
            <a:spLocks noGrp="1"/>
          </p:cNvSpPr>
          <p:nvPr>
            <p:ph idx="1" hasCustomPrompt="1"/>
          </p:nvPr>
        </p:nvSpPr>
        <p:spPr>
          <a:xfrm>
            <a:off x="566529" y="2450325"/>
            <a:ext cx="10515600" cy="3790830"/>
          </a:xfrm>
          <a:prstGeom prst="rect">
            <a:avLst/>
          </a:prstGeom>
        </p:spPr>
        <p:txBody>
          <a:bodyPr vert="horz" lIns="91440" tIns="45720" rIns="91440" bIns="45720" numCol="2" rtlCol="0">
            <a:normAutofit/>
          </a:bodyPr>
          <a:lstStyle>
            <a:lvl1pPr>
              <a:lnSpc>
                <a:spcPts val="2400"/>
              </a:lnSpc>
              <a:defRPr>
                <a:solidFill>
                  <a:schemeClr val="tx1">
                    <a:lumMod val="75000"/>
                    <a:lumOff val="25000"/>
                  </a:schemeClr>
                </a:solidFill>
                <a:latin typeface="Century Gothic" panose="020B0502020202020204" pitchFamily="34" charset="0"/>
              </a:defRPr>
            </a:lvl1pPr>
            <a:lvl2pPr>
              <a:lnSpc>
                <a:spcPts val="2400"/>
              </a:lnSpc>
              <a:defRPr>
                <a:solidFill>
                  <a:schemeClr val="tx1">
                    <a:lumMod val="75000"/>
                    <a:lumOff val="25000"/>
                  </a:schemeClr>
                </a:solidFill>
                <a:latin typeface="Century Gothic" panose="020B0502020202020204" pitchFamily="34" charset="0"/>
              </a:defRPr>
            </a:lvl2pPr>
            <a:lvl3pPr>
              <a:lnSpc>
                <a:spcPts val="2400"/>
              </a:lnSpc>
              <a:defRPr>
                <a:solidFill>
                  <a:schemeClr val="tx1">
                    <a:lumMod val="75000"/>
                    <a:lumOff val="25000"/>
                  </a:schemeClr>
                </a:solidFill>
                <a:latin typeface="Century Gothic" panose="020B0502020202020204" pitchFamily="34" charset="0"/>
              </a:defRPr>
            </a:lvl3pPr>
            <a:lvl4pPr>
              <a:lnSpc>
                <a:spcPts val="2400"/>
              </a:lnSpc>
              <a:defRPr>
                <a:solidFill>
                  <a:schemeClr val="tx1">
                    <a:lumMod val="75000"/>
                    <a:lumOff val="25000"/>
                  </a:schemeClr>
                </a:solidFill>
                <a:latin typeface="Century Gothic" panose="020B0502020202020204" pitchFamily="34" charset="0"/>
              </a:defRPr>
            </a:lvl4pPr>
            <a:lvl5pPr>
              <a:lnSpc>
                <a:spcPts val="2400"/>
              </a:lnSpc>
              <a:defRPr>
                <a:solidFill>
                  <a:schemeClr val="tx1">
                    <a:lumMod val="75000"/>
                    <a:lumOff val="25000"/>
                  </a:schemeClr>
                </a:solidFill>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76917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dy slide 3 pink">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9C3DE6-E5B6-104B-B8D7-42D07FB9990B}"/>
              </a:ext>
            </a:extLst>
          </p:cNvPr>
          <p:cNvSpPr/>
          <p:nvPr userDrawn="1"/>
        </p:nvSpPr>
        <p:spPr>
          <a:xfrm>
            <a:off x="-7" y="924339"/>
            <a:ext cx="12192007" cy="5933661"/>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5EBEEC5-6AC8-FA48-9A9F-CE0D1C9C5FF9}"/>
              </a:ext>
            </a:extLst>
          </p:cNvPr>
          <p:cNvPicPr>
            <a:picLocks noChangeAspect="1"/>
          </p:cNvPicPr>
          <p:nvPr userDrawn="1"/>
        </p:nvPicPr>
        <p:blipFill>
          <a:blip r:embed="rId2"/>
          <a:stretch>
            <a:fillRect/>
          </a:stretch>
        </p:blipFill>
        <p:spPr>
          <a:xfrm>
            <a:off x="566529" y="254885"/>
            <a:ext cx="2663592" cy="391157"/>
          </a:xfrm>
          <a:prstGeom prst="rect">
            <a:avLst/>
          </a:prstGeom>
        </p:spPr>
      </p:pic>
      <p:pic>
        <p:nvPicPr>
          <p:cNvPr id="19" name="Picture 18">
            <a:extLst>
              <a:ext uri="{FF2B5EF4-FFF2-40B4-BE49-F238E27FC236}">
                <a16:creationId xmlns:a16="http://schemas.microsoft.com/office/drawing/2014/main" id="{6F734122-C5BB-1049-A857-7BBF24EF5666}"/>
              </a:ext>
            </a:extLst>
          </p:cNvPr>
          <p:cNvPicPr>
            <a:picLocks noChangeAspect="1"/>
          </p:cNvPicPr>
          <p:nvPr userDrawn="1"/>
        </p:nvPicPr>
        <p:blipFill>
          <a:blip r:embed="rId3"/>
          <a:stretch>
            <a:fillRect/>
          </a:stretch>
        </p:blipFill>
        <p:spPr>
          <a:xfrm>
            <a:off x="11136670" y="6241155"/>
            <a:ext cx="824358" cy="388246"/>
          </a:xfrm>
          <a:prstGeom prst="rect">
            <a:avLst/>
          </a:prstGeom>
        </p:spPr>
      </p:pic>
      <p:sp>
        <p:nvSpPr>
          <p:cNvPr id="20" name="Rectangle 19">
            <a:extLst>
              <a:ext uri="{FF2B5EF4-FFF2-40B4-BE49-F238E27FC236}">
                <a16:creationId xmlns:a16="http://schemas.microsoft.com/office/drawing/2014/main" id="{15CF0585-C1EE-B64F-A81F-D96CFA2DDBD7}"/>
              </a:ext>
            </a:extLst>
          </p:cNvPr>
          <p:cNvSpPr/>
          <p:nvPr userDrawn="1"/>
        </p:nvSpPr>
        <p:spPr>
          <a:xfrm>
            <a:off x="6096016" y="-4010"/>
            <a:ext cx="6095984" cy="9283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566529" y="1317323"/>
            <a:ext cx="8542301" cy="854704"/>
          </a:xfrm>
          <a:prstGeom prst="rect">
            <a:avLst/>
          </a:prstGeom>
        </p:spPr>
        <p:txBody>
          <a:bodyPr lIns="0" tIns="0" rIns="0" bIns="0" anchor="t"/>
          <a:lstStyle>
            <a:lvl1pPr algn="l">
              <a:defRPr sz="4400" b="0" i="0">
                <a:solidFill>
                  <a:schemeClr val="tx1">
                    <a:lumMod val="75000"/>
                    <a:lumOff val="25000"/>
                  </a:schemeClr>
                </a:solidFill>
                <a:latin typeface="Century Gothic" panose="020B0502020202020204" pitchFamily="34" charset="0"/>
              </a:defRPr>
            </a:lvl1pPr>
          </a:lstStyle>
          <a:p>
            <a:r>
              <a:rPr lang="en-GB"/>
              <a:t>Click to edit master title style</a:t>
            </a:r>
            <a:endParaRPr lang="en-US"/>
          </a:p>
        </p:txBody>
      </p:sp>
      <p:sp>
        <p:nvSpPr>
          <p:cNvPr id="16" name="Text Placeholder 2">
            <a:extLst>
              <a:ext uri="{FF2B5EF4-FFF2-40B4-BE49-F238E27FC236}">
                <a16:creationId xmlns:a16="http://schemas.microsoft.com/office/drawing/2014/main" id="{50416763-CBCA-0541-828A-9A9E943681AB}"/>
              </a:ext>
            </a:extLst>
          </p:cNvPr>
          <p:cNvSpPr>
            <a:spLocks noGrp="1"/>
          </p:cNvSpPr>
          <p:nvPr>
            <p:ph idx="1" hasCustomPrompt="1"/>
          </p:nvPr>
        </p:nvSpPr>
        <p:spPr>
          <a:xfrm>
            <a:off x="566529" y="2450325"/>
            <a:ext cx="10515600" cy="3790830"/>
          </a:xfrm>
          <a:prstGeom prst="rect">
            <a:avLst/>
          </a:prstGeom>
        </p:spPr>
        <p:txBody>
          <a:bodyPr vert="horz" lIns="91440" tIns="45720" rIns="91440" bIns="45720" numCol="2" rtlCol="0">
            <a:normAutofit/>
          </a:bodyPr>
          <a:lstStyle>
            <a:lvl1pPr>
              <a:lnSpc>
                <a:spcPts val="2400"/>
              </a:lnSpc>
              <a:defRPr>
                <a:solidFill>
                  <a:schemeClr val="tx1">
                    <a:lumMod val="75000"/>
                    <a:lumOff val="25000"/>
                  </a:schemeClr>
                </a:solidFill>
                <a:latin typeface="Century Gothic" panose="020B0502020202020204" pitchFamily="34" charset="0"/>
              </a:defRPr>
            </a:lvl1pPr>
            <a:lvl2pPr>
              <a:lnSpc>
                <a:spcPts val="2400"/>
              </a:lnSpc>
              <a:defRPr>
                <a:solidFill>
                  <a:schemeClr val="tx1">
                    <a:lumMod val="75000"/>
                    <a:lumOff val="25000"/>
                  </a:schemeClr>
                </a:solidFill>
                <a:latin typeface="Century Gothic" panose="020B0502020202020204" pitchFamily="34" charset="0"/>
              </a:defRPr>
            </a:lvl2pPr>
            <a:lvl3pPr>
              <a:lnSpc>
                <a:spcPts val="2400"/>
              </a:lnSpc>
              <a:defRPr>
                <a:solidFill>
                  <a:schemeClr val="tx1">
                    <a:lumMod val="75000"/>
                    <a:lumOff val="25000"/>
                  </a:schemeClr>
                </a:solidFill>
                <a:latin typeface="Century Gothic" panose="020B0502020202020204" pitchFamily="34" charset="0"/>
              </a:defRPr>
            </a:lvl3pPr>
            <a:lvl4pPr>
              <a:lnSpc>
                <a:spcPts val="2400"/>
              </a:lnSpc>
              <a:defRPr>
                <a:solidFill>
                  <a:schemeClr val="tx1">
                    <a:lumMod val="75000"/>
                    <a:lumOff val="25000"/>
                  </a:schemeClr>
                </a:solidFill>
                <a:latin typeface="Century Gothic" panose="020B0502020202020204" pitchFamily="34" charset="0"/>
              </a:defRPr>
            </a:lvl4pPr>
            <a:lvl5pPr>
              <a:lnSpc>
                <a:spcPts val="2400"/>
              </a:lnSpc>
              <a:defRPr>
                <a:solidFill>
                  <a:schemeClr val="tx1">
                    <a:lumMod val="75000"/>
                    <a:lumOff val="25000"/>
                  </a:schemeClr>
                </a:solidFill>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89126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9F163A-3030-43D3-A4E9-7DC1560F70B1}" type="datetimeFigureOut">
              <a:rPr lang="en-IE" smtClean="0"/>
              <a:t>12/02/2020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6D98AF-8603-4C8C-BD64-CD9D1BEBFE42}" type="slidenum">
              <a:rPr lang="en-IE" smtClean="0"/>
              <a:t>‹#›</a:t>
            </a:fld>
            <a:endParaRPr lang="en-IE"/>
          </a:p>
        </p:txBody>
      </p:sp>
    </p:spTree>
    <p:extLst>
      <p:ext uri="{BB962C8B-B14F-4D97-AF65-F5344CB8AC3E}">
        <p14:creationId xmlns:p14="http://schemas.microsoft.com/office/powerpoint/2010/main" val="272258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RCC body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566529" y="1317323"/>
            <a:ext cx="8542301" cy="854704"/>
          </a:xfrm>
          <a:prstGeom prst="rect">
            <a:avLst/>
          </a:prstGeom>
        </p:spPr>
        <p:txBody>
          <a:bodyPr lIns="0" tIns="0" rIns="0" bIns="0" anchor="t"/>
          <a:lstStyle>
            <a:lvl1pPr algn="l">
              <a:defRPr sz="4400" b="0" i="0">
                <a:solidFill>
                  <a:schemeClr val="tx1">
                    <a:lumMod val="75000"/>
                    <a:lumOff val="25000"/>
                  </a:schemeClr>
                </a:solidFill>
                <a:latin typeface="Century Gothic" panose="020B0502020202020204" pitchFamily="34" charset="0"/>
              </a:defRPr>
            </a:lvl1pPr>
          </a:lstStyle>
          <a:p>
            <a:r>
              <a:rPr lang="en-GB"/>
              <a:t>Click to edit master title style</a:t>
            </a:r>
            <a:endParaRPr lang="en-US"/>
          </a:p>
        </p:txBody>
      </p:sp>
      <p:sp>
        <p:nvSpPr>
          <p:cNvPr id="16" name="Text Placeholder 2">
            <a:extLst>
              <a:ext uri="{FF2B5EF4-FFF2-40B4-BE49-F238E27FC236}">
                <a16:creationId xmlns:a16="http://schemas.microsoft.com/office/drawing/2014/main" id="{50416763-CBCA-0541-828A-9A9E943681AB}"/>
              </a:ext>
            </a:extLst>
          </p:cNvPr>
          <p:cNvSpPr>
            <a:spLocks noGrp="1"/>
          </p:cNvSpPr>
          <p:nvPr>
            <p:ph idx="1" hasCustomPrompt="1"/>
          </p:nvPr>
        </p:nvSpPr>
        <p:spPr>
          <a:xfrm>
            <a:off x="566529" y="2450325"/>
            <a:ext cx="10515600" cy="3790830"/>
          </a:xfrm>
          <a:prstGeom prst="rect">
            <a:avLst/>
          </a:prstGeom>
        </p:spPr>
        <p:txBody>
          <a:bodyPr vert="horz" lIns="91440" tIns="45720" rIns="91440" bIns="45720" numCol="2" rtlCol="0">
            <a:normAutofit/>
          </a:bodyPr>
          <a:lstStyle>
            <a:lvl1pPr>
              <a:lnSpc>
                <a:spcPts val="2400"/>
              </a:lnSpc>
              <a:defRPr>
                <a:solidFill>
                  <a:schemeClr val="tx1">
                    <a:lumMod val="75000"/>
                    <a:lumOff val="25000"/>
                  </a:schemeClr>
                </a:solidFill>
                <a:latin typeface="Century Gothic" panose="020B0502020202020204" pitchFamily="34" charset="0"/>
              </a:defRPr>
            </a:lvl1pPr>
            <a:lvl2pPr>
              <a:lnSpc>
                <a:spcPts val="2400"/>
              </a:lnSpc>
              <a:defRPr>
                <a:solidFill>
                  <a:schemeClr val="tx1">
                    <a:lumMod val="75000"/>
                    <a:lumOff val="25000"/>
                  </a:schemeClr>
                </a:solidFill>
                <a:latin typeface="Century Gothic" panose="020B0502020202020204" pitchFamily="34" charset="0"/>
              </a:defRPr>
            </a:lvl2pPr>
            <a:lvl3pPr>
              <a:lnSpc>
                <a:spcPts val="2400"/>
              </a:lnSpc>
              <a:defRPr>
                <a:solidFill>
                  <a:schemeClr val="tx1">
                    <a:lumMod val="75000"/>
                    <a:lumOff val="25000"/>
                  </a:schemeClr>
                </a:solidFill>
                <a:latin typeface="Century Gothic" panose="020B0502020202020204" pitchFamily="34" charset="0"/>
              </a:defRPr>
            </a:lvl3pPr>
            <a:lvl4pPr>
              <a:lnSpc>
                <a:spcPts val="2400"/>
              </a:lnSpc>
              <a:defRPr>
                <a:solidFill>
                  <a:schemeClr val="tx1">
                    <a:lumMod val="75000"/>
                    <a:lumOff val="25000"/>
                  </a:schemeClr>
                </a:solidFill>
                <a:latin typeface="Century Gothic" panose="020B0502020202020204" pitchFamily="34" charset="0"/>
              </a:defRPr>
            </a:lvl4pPr>
            <a:lvl5pPr>
              <a:lnSpc>
                <a:spcPts val="2400"/>
              </a:lnSpc>
              <a:defRPr>
                <a:solidFill>
                  <a:schemeClr val="tx1">
                    <a:lumMod val="75000"/>
                    <a:lumOff val="25000"/>
                  </a:schemeClr>
                </a:solidFill>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a:extLst>
              <a:ext uri="{FF2B5EF4-FFF2-40B4-BE49-F238E27FC236}">
                <a16:creationId xmlns:a16="http://schemas.microsoft.com/office/drawing/2014/main" id="{6B9DF2F3-0674-A244-BD3E-34188C9A820E}"/>
              </a:ext>
            </a:extLst>
          </p:cNvPr>
          <p:cNvPicPr>
            <a:picLocks noChangeAspect="1"/>
          </p:cNvPicPr>
          <p:nvPr userDrawn="1"/>
        </p:nvPicPr>
        <p:blipFill>
          <a:blip r:embed="rId2"/>
          <a:stretch>
            <a:fillRect/>
          </a:stretch>
        </p:blipFill>
        <p:spPr>
          <a:xfrm>
            <a:off x="566529" y="274567"/>
            <a:ext cx="2178050" cy="742950"/>
          </a:xfrm>
          <a:prstGeom prst="rect">
            <a:avLst/>
          </a:prstGeom>
        </p:spPr>
      </p:pic>
    </p:spTree>
    <p:extLst>
      <p:ext uri="{BB962C8B-B14F-4D97-AF65-F5344CB8AC3E}">
        <p14:creationId xmlns:p14="http://schemas.microsoft.com/office/powerpoint/2010/main" val="1193616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RCC body slide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3438-AB4D-934D-86F6-7AA495FF877A}"/>
              </a:ext>
            </a:extLst>
          </p:cNvPr>
          <p:cNvSpPr>
            <a:spLocks noGrp="1"/>
          </p:cNvSpPr>
          <p:nvPr>
            <p:ph type="ctrTitle" hasCustomPrompt="1"/>
          </p:nvPr>
        </p:nvSpPr>
        <p:spPr>
          <a:xfrm>
            <a:off x="566529" y="449816"/>
            <a:ext cx="8542301" cy="854704"/>
          </a:xfrm>
          <a:prstGeom prst="rect">
            <a:avLst/>
          </a:prstGeom>
        </p:spPr>
        <p:txBody>
          <a:bodyPr lIns="0" tIns="0" rIns="0" bIns="0" anchor="t"/>
          <a:lstStyle>
            <a:lvl1pPr algn="l">
              <a:defRPr sz="4400" b="0" i="0">
                <a:solidFill>
                  <a:schemeClr val="tx1">
                    <a:lumMod val="75000"/>
                    <a:lumOff val="25000"/>
                  </a:schemeClr>
                </a:solidFill>
                <a:latin typeface="Century Gothic" panose="020B0502020202020204" pitchFamily="34" charset="0"/>
              </a:defRPr>
            </a:lvl1pPr>
          </a:lstStyle>
          <a:p>
            <a:r>
              <a:rPr lang="en-GB"/>
              <a:t>Click to edit master title style</a:t>
            </a:r>
            <a:endParaRPr lang="en-US"/>
          </a:p>
        </p:txBody>
      </p:sp>
      <p:sp>
        <p:nvSpPr>
          <p:cNvPr id="16" name="Text Placeholder 2">
            <a:extLst>
              <a:ext uri="{FF2B5EF4-FFF2-40B4-BE49-F238E27FC236}">
                <a16:creationId xmlns:a16="http://schemas.microsoft.com/office/drawing/2014/main" id="{50416763-CBCA-0541-828A-9A9E943681AB}"/>
              </a:ext>
            </a:extLst>
          </p:cNvPr>
          <p:cNvSpPr>
            <a:spLocks noGrp="1"/>
          </p:cNvSpPr>
          <p:nvPr>
            <p:ph idx="1" hasCustomPrompt="1"/>
          </p:nvPr>
        </p:nvSpPr>
        <p:spPr>
          <a:xfrm>
            <a:off x="566529" y="1582818"/>
            <a:ext cx="10515600" cy="3790830"/>
          </a:xfrm>
          <a:prstGeom prst="rect">
            <a:avLst/>
          </a:prstGeom>
        </p:spPr>
        <p:txBody>
          <a:bodyPr vert="horz" lIns="91440" tIns="45720" rIns="91440" bIns="45720" numCol="2" rtlCol="0">
            <a:normAutofit/>
          </a:bodyPr>
          <a:lstStyle>
            <a:lvl1pPr>
              <a:lnSpc>
                <a:spcPts val="2400"/>
              </a:lnSpc>
              <a:defRPr>
                <a:solidFill>
                  <a:schemeClr val="tx1">
                    <a:lumMod val="75000"/>
                    <a:lumOff val="25000"/>
                  </a:schemeClr>
                </a:solidFill>
                <a:latin typeface="Century Gothic" panose="020B0502020202020204" pitchFamily="34" charset="0"/>
              </a:defRPr>
            </a:lvl1pPr>
            <a:lvl2pPr>
              <a:lnSpc>
                <a:spcPts val="2400"/>
              </a:lnSpc>
              <a:defRPr>
                <a:solidFill>
                  <a:schemeClr val="tx1">
                    <a:lumMod val="75000"/>
                    <a:lumOff val="25000"/>
                  </a:schemeClr>
                </a:solidFill>
                <a:latin typeface="Century Gothic" panose="020B0502020202020204" pitchFamily="34" charset="0"/>
              </a:defRPr>
            </a:lvl2pPr>
            <a:lvl3pPr>
              <a:lnSpc>
                <a:spcPts val="2400"/>
              </a:lnSpc>
              <a:defRPr>
                <a:solidFill>
                  <a:schemeClr val="tx1">
                    <a:lumMod val="75000"/>
                    <a:lumOff val="25000"/>
                  </a:schemeClr>
                </a:solidFill>
                <a:latin typeface="Century Gothic" panose="020B0502020202020204" pitchFamily="34" charset="0"/>
              </a:defRPr>
            </a:lvl3pPr>
            <a:lvl4pPr>
              <a:lnSpc>
                <a:spcPts val="2400"/>
              </a:lnSpc>
              <a:defRPr>
                <a:solidFill>
                  <a:schemeClr val="tx1">
                    <a:lumMod val="75000"/>
                    <a:lumOff val="25000"/>
                  </a:schemeClr>
                </a:solidFill>
                <a:latin typeface="Century Gothic" panose="020B0502020202020204" pitchFamily="34" charset="0"/>
              </a:defRPr>
            </a:lvl4pPr>
            <a:lvl5pPr>
              <a:lnSpc>
                <a:spcPts val="2400"/>
              </a:lnSpc>
              <a:defRPr>
                <a:solidFill>
                  <a:schemeClr val="tx1">
                    <a:lumMod val="75000"/>
                    <a:lumOff val="25000"/>
                  </a:schemeClr>
                </a:solidFill>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3" name="Picture 2">
            <a:extLst>
              <a:ext uri="{FF2B5EF4-FFF2-40B4-BE49-F238E27FC236}">
                <a16:creationId xmlns:a16="http://schemas.microsoft.com/office/drawing/2014/main" id="{6B9DF2F3-0674-A244-BD3E-34188C9A820E}"/>
              </a:ext>
            </a:extLst>
          </p:cNvPr>
          <p:cNvPicPr>
            <a:picLocks noChangeAspect="1"/>
          </p:cNvPicPr>
          <p:nvPr userDrawn="1"/>
        </p:nvPicPr>
        <p:blipFill>
          <a:blip r:embed="rId2"/>
          <a:stretch>
            <a:fillRect/>
          </a:stretch>
        </p:blipFill>
        <p:spPr>
          <a:xfrm>
            <a:off x="566529" y="5776503"/>
            <a:ext cx="2178050" cy="742950"/>
          </a:xfrm>
          <a:prstGeom prst="rect">
            <a:avLst/>
          </a:prstGeom>
        </p:spPr>
      </p:pic>
    </p:spTree>
    <p:extLst>
      <p:ext uri="{BB962C8B-B14F-4D97-AF65-F5344CB8AC3E}">
        <p14:creationId xmlns:p14="http://schemas.microsoft.com/office/powerpoint/2010/main" val="40717205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AB9570-7437-40B5-97F0-776578C1D0B2}" type="slidenum">
              <a:rPr lang="en-US"/>
              <a:pPr>
                <a:defRPr/>
              </a:pPr>
              <a:t>‹#›</a:t>
            </a:fld>
            <a:endParaRPr lang="en-US"/>
          </a:p>
        </p:txBody>
      </p:sp>
    </p:spTree>
    <p:extLst>
      <p:ext uri="{BB962C8B-B14F-4D97-AF65-F5344CB8AC3E}">
        <p14:creationId xmlns:p14="http://schemas.microsoft.com/office/powerpoint/2010/main" val="169189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93D04E-ED03-4BAE-9549-3277BB12FB3F}" type="slidenum">
              <a:rPr lang="en-US"/>
              <a:pPr>
                <a:defRPr/>
              </a:pPr>
              <a:t>‹#›</a:t>
            </a:fld>
            <a:endParaRPr lang="en-US"/>
          </a:p>
        </p:txBody>
      </p:sp>
    </p:spTree>
    <p:extLst>
      <p:ext uri="{BB962C8B-B14F-4D97-AF65-F5344CB8AC3E}">
        <p14:creationId xmlns:p14="http://schemas.microsoft.com/office/powerpoint/2010/main" val="139323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0D9F163A-3030-43D3-A4E9-7DC1560F70B1}" type="datetimeFigureOut">
              <a:rPr lang="en-IE" smtClean="0"/>
              <a:t>12/02/2020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56D98AF-8603-4C8C-BD64-CD9D1BEBFE42}" type="slidenum">
              <a:rPr lang="en-IE" smtClean="0"/>
              <a:t>‹#›</a:t>
            </a:fld>
            <a:endParaRPr lang="en-IE"/>
          </a:p>
        </p:txBody>
      </p:sp>
    </p:spTree>
    <p:extLst>
      <p:ext uri="{BB962C8B-B14F-4D97-AF65-F5344CB8AC3E}">
        <p14:creationId xmlns:p14="http://schemas.microsoft.com/office/powerpoint/2010/main" val="125855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0D9F163A-3030-43D3-A4E9-7DC1560F70B1}" type="datetimeFigureOut">
              <a:rPr lang="en-IE" smtClean="0"/>
              <a:t>12/02/2020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56D98AF-8603-4C8C-BD64-CD9D1BEBFE42}" type="slidenum">
              <a:rPr lang="en-IE" smtClean="0"/>
              <a:t>‹#›</a:t>
            </a:fld>
            <a:endParaRPr lang="en-IE"/>
          </a:p>
        </p:txBody>
      </p:sp>
    </p:spTree>
    <p:extLst>
      <p:ext uri="{BB962C8B-B14F-4D97-AF65-F5344CB8AC3E}">
        <p14:creationId xmlns:p14="http://schemas.microsoft.com/office/powerpoint/2010/main" val="148493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0D9F163A-3030-43D3-A4E9-7DC1560F70B1}" type="datetimeFigureOut">
              <a:rPr lang="en-IE" smtClean="0"/>
              <a:t>12/02/2020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56D98AF-8603-4C8C-BD64-CD9D1BEBFE42}" type="slidenum">
              <a:rPr lang="en-IE" smtClean="0"/>
              <a:t>‹#›</a:t>
            </a:fld>
            <a:endParaRPr lang="en-IE"/>
          </a:p>
        </p:txBody>
      </p:sp>
    </p:spTree>
    <p:extLst>
      <p:ext uri="{BB962C8B-B14F-4D97-AF65-F5344CB8AC3E}">
        <p14:creationId xmlns:p14="http://schemas.microsoft.com/office/powerpoint/2010/main" val="311366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9F163A-3030-43D3-A4E9-7DC1560F70B1}" type="datetimeFigureOut">
              <a:rPr lang="en-IE" smtClean="0"/>
              <a:t>12/02/2020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56D98AF-8603-4C8C-BD64-CD9D1BEBFE42}" type="slidenum">
              <a:rPr lang="en-IE" smtClean="0"/>
              <a:t>‹#›</a:t>
            </a:fld>
            <a:endParaRPr lang="en-IE"/>
          </a:p>
        </p:txBody>
      </p:sp>
    </p:spTree>
    <p:extLst>
      <p:ext uri="{BB962C8B-B14F-4D97-AF65-F5344CB8AC3E}">
        <p14:creationId xmlns:p14="http://schemas.microsoft.com/office/powerpoint/2010/main" val="346008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9F163A-3030-43D3-A4E9-7DC1560F70B1}" type="datetimeFigureOut">
              <a:rPr lang="en-IE" smtClean="0"/>
              <a:t>12/02/2020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56D98AF-8603-4C8C-BD64-CD9D1BEBFE42}" type="slidenum">
              <a:rPr lang="en-IE" smtClean="0"/>
              <a:t>‹#›</a:t>
            </a:fld>
            <a:endParaRPr lang="en-IE"/>
          </a:p>
        </p:txBody>
      </p:sp>
    </p:spTree>
    <p:extLst>
      <p:ext uri="{BB962C8B-B14F-4D97-AF65-F5344CB8AC3E}">
        <p14:creationId xmlns:p14="http://schemas.microsoft.com/office/powerpoint/2010/main" val="17647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9F163A-3030-43D3-A4E9-7DC1560F70B1}" type="datetimeFigureOut">
              <a:rPr lang="en-IE" smtClean="0"/>
              <a:t>12/02/2020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56D98AF-8603-4C8C-BD64-CD9D1BEBFE42}" type="slidenum">
              <a:rPr lang="en-IE" smtClean="0"/>
              <a:t>‹#›</a:t>
            </a:fld>
            <a:endParaRPr lang="en-IE"/>
          </a:p>
        </p:txBody>
      </p:sp>
    </p:spTree>
    <p:extLst>
      <p:ext uri="{BB962C8B-B14F-4D97-AF65-F5344CB8AC3E}">
        <p14:creationId xmlns:p14="http://schemas.microsoft.com/office/powerpoint/2010/main" val="4178297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F163A-3030-43D3-A4E9-7DC1560F70B1}" type="datetimeFigureOut">
              <a:rPr lang="en-IE" smtClean="0"/>
              <a:t>12/02/2020</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D98AF-8603-4C8C-BD64-CD9D1BEBFE42}" type="slidenum">
              <a:rPr lang="en-IE" smtClean="0"/>
              <a:t>‹#›</a:t>
            </a:fld>
            <a:endParaRPr lang="en-IE"/>
          </a:p>
        </p:txBody>
      </p:sp>
    </p:spTree>
    <p:extLst>
      <p:ext uri="{BB962C8B-B14F-4D97-AF65-F5344CB8AC3E}">
        <p14:creationId xmlns:p14="http://schemas.microsoft.com/office/powerpoint/2010/main" val="110544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290824"/>
      </p:ext>
    </p:extLst>
  </p:cSld>
  <p:clrMap bg1="lt1" tx1="dk1" bg2="lt2" tx2="dk2" accent1="accent1" accent2="accent2" accent3="accent3" accent4="accent4" accent5="accent5" accent6="accent6" hlink="hlink" folHlink="folHlink"/>
  <p:sldLayoutIdLst>
    <p:sldLayoutId id="2147483662" r:id="rId1"/>
    <p:sldLayoutId id="2147483670"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673" r:id="rId12"/>
    <p:sldLayoutId id="2147483674" r:id="rId13"/>
    <p:sldLayoutId id="2147483675" r:id="rId14"/>
    <p:sldLayoutId id="2147483677" r:id="rId15"/>
    <p:sldLayoutId id="214748367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uropol.europa.eu/activities-services/public-awareness-and-prevention-guides/online-sexual-coercion-and-extortion-crime"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Understanding Consent</a:t>
            </a:r>
          </a:p>
        </p:txBody>
      </p:sp>
      <p:sp>
        <p:nvSpPr>
          <p:cNvPr id="3" name="Subtitle 2"/>
          <p:cNvSpPr>
            <a:spLocks noGrp="1"/>
          </p:cNvSpPr>
          <p:nvPr>
            <p:ph type="subTitle" idx="1"/>
          </p:nvPr>
        </p:nvSpPr>
        <p:spPr>
          <a:xfrm>
            <a:off x="1689462" y="3648891"/>
            <a:ext cx="8447315" cy="1608908"/>
          </a:xfrm>
        </p:spPr>
        <p:txBody>
          <a:bodyPr>
            <a:normAutofit/>
          </a:bodyPr>
          <a:lstStyle/>
          <a:p>
            <a:r>
              <a:rPr lang="en-IE" sz="3500" dirty="0"/>
              <a:t>Empowering and supporting students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79" y="302380"/>
            <a:ext cx="4913802" cy="1639966"/>
          </a:xfrm>
          <a:prstGeom prst="rect">
            <a:avLst/>
          </a:prstGeom>
        </p:spPr>
      </p:pic>
      <p:pic>
        <p:nvPicPr>
          <p:cNvPr id="1026"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5773782"/>
            <a:ext cx="1379116" cy="840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065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528" y="1059366"/>
            <a:ext cx="11320671" cy="1112661"/>
          </a:xfrm>
        </p:spPr>
        <p:txBody>
          <a:bodyPr>
            <a:normAutofit fontScale="90000"/>
          </a:bodyPr>
          <a:lstStyle/>
          <a:p>
            <a:r>
              <a:rPr lang="en-US" dirty="0">
                <a:solidFill>
                  <a:srgbClr val="002060"/>
                </a:solidFill>
              </a:rPr>
              <a:t>Sharing intimate  images – issues to consider</a:t>
            </a:r>
            <a:endParaRPr lang="en-IE" dirty="0">
              <a:solidFill>
                <a:srgbClr val="002060"/>
              </a:solidFill>
            </a:endParaRPr>
          </a:p>
        </p:txBody>
      </p:sp>
      <p:sp>
        <p:nvSpPr>
          <p:cNvPr id="3" name="Content Placeholder 2"/>
          <p:cNvSpPr>
            <a:spLocks noGrp="1"/>
          </p:cNvSpPr>
          <p:nvPr>
            <p:ph idx="1"/>
          </p:nvPr>
        </p:nvSpPr>
        <p:spPr>
          <a:xfrm>
            <a:off x="566528" y="1851102"/>
            <a:ext cx="10515601" cy="4390053"/>
          </a:xfrm>
        </p:spPr>
        <p:txBody>
          <a:bodyPr numCol="1">
            <a:normAutofit/>
          </a:bodyPr>
          <a:lstStyle/>
          <a:p>
            <a:pPr>
              <a:lnSpc>
                <a:spcPct val="100000"/>
              </a:lnSpc>
            </a:pPr>
            <a:r>
              <a:rPr lang="en-US" sz="4000" dirty="0">
                <a:solidFill>
                  <a:srgbClr val="002060"/>
                </a:solidFill>
                <a:latin typeface="Garamond" panose="02020404030301010803" pitchFamily="18" charset="0"/>
              </a:rPr>
              <a:t>Sexting </a:t>
            </a:r>
          </a:p>
          <a:p>
            <a:pPr>
              <a:lnSpc>
                <a:spcPct val="100000"/>
              </a:lnSpc>
            </a:pPr>
            <a:r>
              <a:rPr lang="en-US" sz="4000" dirty="0">
                <a:solidFill>
                  <a:srgbClr val="002060"/>
                </a:solidFill>
                <a:latin typeface="Garamond" panose="02020404030301010803" pitchFamily="18" charset="0"/>
              </a:rPr>
              <a:t>Sextortion</a:t>
            </a:r>
            <a:endParaRPr lang="en-IE" sz="4000" dirty="0">
              <a:solidFill>
                <a:srgbClr val="002060"/>
              </a:solidFill>
              <a:latin typeface="Garamond" panose="02020404030301010803" pitchFamily="18" charset="0"/>
            </a:endParaRPr>
          </a:p>
          <a:p>
            <a:pPr>
              <a:lnSpc>
                <a:spcPct val="100000"/>
              </a:lnSpc>
            </a:pPr>
            <a:r>
              <a:rPr lang="en-IE" sz="4000" dirty="0">
                <a:solidFill>
                  <a:srgbClr val="002060"/>
                </a:solidFill>
                <a:latin typeface="Garamond" panose="02020404030301010803" pitchFamily="18" charset="0"/>
              </a:rPr>
              <a:t>Common issues within schools  variety of ways</a:t>
            </a:r>
          </a:p>
          <a:p>
            <a:pPr>
              <a:lnSpc>
                <a:spcPct val="100000"/>
              </a:lnSpc>
            </a:pPr>
            <a:r>
              <a:rPr lang="en-IE" sz="4000" dirty="0">
                <a:solidFill>
                  <a:srgbClr val="002060"/>
                </a:solidFill>
                <a:latin typeface="Garamond" panose="02020404030301010803" pitchFamily="18" charset="0"/>
              </a:rPr>
              <a:t>Legal issues to consider</a:t>
            </a:r>
          </a:p>
          <a:p>
            <a:pPr>
              <a:lnSpc>
                <a:spcPct val="100000"/>
              </a:lnSpc>
            </a:pPr>
            <a:r>
              <a:rPr lang="en-IE" sz="4000" dirty="0">
                <a:solidFill>
                  <a:srgbClr val="002060"/>
                </a:solidFill>
                <a:latin typeface="Garamond" panose="02020404030301010803" pitchFamily="18" charset="0"/>
              </a:rPr>
              <a:t>Welfare of young people- different levels of need</a:t>
            </a:r>
          </a:p>
        </p:txBody>
      </p:sp>
      <p:pic>
        <p:nvPicPr>
          <p:cNvPr id="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3782"/>
            <a:ext cx="1379116" cy="8401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2651" y="137959"/>
            <a:ext cx="2858003" cy="648787"/>
          </a:xfrm>
          <a:prstGeom prst="rect">
            <a:avLst/>
          </a:prstGeom>
        </p:spPr>
      </p:pic>
    </p:spTree>
    <p:extLst>
      <p:ext uri="{BB962C8B-B14F-4D97-AF65-F5344CB8AC3E}">
        <p14:creationId xmlns:p14="http://schemas.microsoft.com/office/powerpoint/2010/main" val="3780561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3949" y="1463574"/>
            <a:ext cx="10659291" cy="4893647"/>
          </a:xfrm>
          <a:prstGeom prst="rect">
            <a:avLst/>
          </a:prstGeom>
        </p:spPr>
        <p:txBody>
          <a:bodyPr wrap="square">
            <a:spAutoFit/>
          </a:bodyPr>
          <a:lstStyle/>
          <a:p>
            <a:pPr marL="514350" indent="-514350">
              <a:buFont typeface="Arial" panose="020B0604020202020204" pitchFamily="34" charset="0"/>
              <a:buChar char="•"/>
              <a:defRPr/>
            </a:pPr>
            <a:r>
              <a:rPr lang="en-GB" sz="2400" dirty="0">
                <a:solidFill>
                  <a:srgbClr val="002060"/>
                </a:solidFill>
                <a:latin typeface="Garamond" panose="02020404030301010803" pitchFamily="18" charset="0"/>
              </a:rPr>
              <a:t>Self blame</a:t>
            </a:r>
          </a:p>
          <a:p>
            <a:pPr marL="514350" indent="-514350">
              <a:buFont typeface="Arial" panose="020B0604020202020204" pitchFamily="34" charset="0"/>
              <a:buChar char="•"/>
              <a:defRPr/>
            </a:pPr>
            <a:r>
              <a:rPr lang="en-GB" sz="2400" dirty="0">
                <a:solidFill>
                  <a:srgbClr val="002060"/>
                </a:solidFill>
                <a:latin typeface="Garamond" panose="02020404030301010803" pitchFamily="18" charset="0"/>
              </a:rPr>
              <a:t>Shame</a:t>
            </a:r>
          </a:p>
          <a:p>
            <a:pPr marL="514350" indent="-514350">
              <a:buFont typeface="Arial" panose="020B0604020202020204" pitchFamily="34" charset="0"/>
              <a:buChar char="•"/>
              <a:defRPr/>
            </a:pPr>
            <a:r>
              <a:rPr lang="en-GB" sz="2400" dirty="0">
                <a:solidFill>
                  <a:srgbClr val="002060"/>
                </a:solidFill>
                <a:latin typeface="Garamond" panose="02020404030301010803" pitchFamily="18" charset="0"/>
              </a:rPr>
              <a:t>Isolation </a:t>
            </a:r>
          </a:p>
          <a:p>
            <a:pPr marL="514350" indent="-514350">
              <a:buFont typeface="Arial" panose="020B0604020202020204" pitchFamily="34" charset="0"/>
              <a:buChar char="•"/>
              <a:defRPr/>
            </a:pPr>
            <a:r>
              <a:rPr lang="en-GB" sz="2400" dirty="0">
                <a:solidFill>
                  <a:srgbClr val="002060"/>
                </a:solidFill>
                <a:latin typeface="Garamond" panose="02020404030301010803" pitchFamily="18" charset="0"/>
              </a:rPr>
              <a:t>Anxiety</a:t>
            </a:r>
          </a:p>
          <a:p>
            <a:pPr marL="514350" indent="-514350">
              <a:buFont typeface="Arial" panose="020B0604020202020204" pitchFamily="34" charset="0"/>
              <a:buChar char="•"/>
              <a:defRPr/>
            </a:pPr>
            <a:r>
              <a:rPr lang="en-GB" sz="2400" dirty="0">
                <a:solidFill>
                  <a:srgbClr val="002060"/>
                </a:solidFill>
                <a:latin typeface="Garamond" panose="02020404030301010803" pitchFamily="18" charset="0"/>
              </a:rPr>
              <a:t>Dropping out of school</a:t>
            </a:r>
          </a:p>
          <a:p>
            <a:pPr marL="342900" indent="-342900">
              <a:buFont typeface="Arial" panose="020B0604020202020204" pitchFamily="34" charset="0"/>
              <a:buChar char="•"/>
              <a:defRPr/>
            </a:pPr>
            <a:r>
              <a:rPr lang="en-IE" sz="2400" dirty="0">
                <a:solidFill>
                  <a:srgbClr val="002060"/>
                </a:solidFill>
                <a:latin typeface="Garamond" panose="02020404030301010803" pitchFamily="18" charset="0"/>
              </a:rPr>
              <a:t>  Hopelessness, despair</a:t>
            </a:r>
          </a:p>
          <a:p>
            <a:pPr marL="342900" indent="-342900">
              <a:buFont typeface="Arial" panose="020B0604020202020204" pitchFamily="34" charset="0"/>
              <a:buChar char="•"/>
              <a:defRPr/>
            </a:pPr>
            <a:r>
              <a:rPr lang="en-IE" sz="2400" dirty="0">
                <a:solidFill>
                  <a:srgbClr val="002060"/>
                </a:solidFill>
                <a:latin typeface="Garamond" panose="02020404030301010803" pitchFamily="18" charset="0"/>
              </a:rPr>
              <a:t> Constant fear and dread of someone  seeing the image</a:t>
            </a:r>
          </a:p>
          <a:p>
            <a:pPr marL="342900" indent="-342900">
              <a:buFont typeface="Arial" panose="020B0604020202020204" pitchFamily="34" charset="0"/>
              <a:buChar char="•"/>
              <a:defRPr/>
            </a:pPr>
            <a:r>
              <a:rPr lang="en-IE" sz="2400" dirty="0">
                <a:solidFill>
                  <a:srgbClr val="002060"/>
                </a:solidFill>
                <a:latin typeface="Garamond" panose="02020404030301010803" pitchFamily="18" charset="0"/>
              </a:rPr>
              <a:t> Panic attacks</a:t>
            </a:r>
          </a:p>
          <a:p>
            <a:pPr marL="342900" indent="-342900">
              <a:buFont typeface="Arial" panose="020B0604020202020204" pitchFamily="34" charset="0"/>
              <a:buChar char="•"/>
              <a:defRPr/>
            </a:pPr>
            <a:r>
              <a:rPr lang="en-IE" sz="2400" dirty="0">
                <a:solidFill>
                  <a:srgbClr val="002060"/>
                </a:solidFill>
                <a:latin typeface="Garamond" panose="02020404030301010803" pitchFamily="18" charset="0"/>
              </a:rPr>
              <a:t> Anger</a:t>
            </a:r>
          </a:p>
          <a:p>
            <a:pPr marL="342900" indent="-342900">
              <a:buFont typeface="Arial" panose="020B0604020202020204" pitchFamily="34" charset="0"/>
              <a:buChar char="•"/>
              <a:defRPr/>
            </a:pPr>
            <a:r>
              <a:rPr lang="en-IE" sz="2400" dirty="0">
                <a:solidFill>
                  <a:srgbClr val="002060"/>
                </a:solidFill>
                <a:latin typeface="Garamond" panose="02020404030301010803" pitchFamily="18" charset="0"/>
              </a:rPr>
              <a:t> Alcohol and substance use</a:t>
            </a:r>
          </a:p>
          <a:p>
            <a:pPr marL="342900" indent="-342900">
              <a:buFont typeface="Arial" panose="020B0604020202020204" pitchFamily="34" charset="0"/>
              <a:buChar char="•"/>
              <a:defRPr/>
            </a:pPr>
            <a:r>
              <a:rPr lang="en-IE" sz="2400" dirty="0">
                <a:solidFill>
                  <a:srgbClr val="002060"/>
                </a:solidFill>
                <a:latin typeface="Garamond" panose="02020404030301010803" pitchFamily="18" charset="0"/>
              </a:rPr>
              <a:t> Eating disorders</a:t>
            </a:r>
          </a:p>
          <a:p>
            <a:pPr marL="342900" indent="-342900">
              <a:buFont typeface="Arial" panose="020B0604020202020204" pitchFamily="34" charset="0"/>
              <a:buChar char="•"/>
              <a:defRPr/>
            </a:pPr>
            <a:r>
              <a:rPr lang="en-IE" sz="2400" dirty="0">
                <a:solidFill>
                  <a:srgbClr val="002060"/>
                </a:solidFill>
                <a:latin typeface="Garamond" panose="02020404030301010803" pitchFamily="18" charset="0"/>
              </a:rPr>
              <a:t> Suicide</a:t>
            </a:r>
          </a:p>
          <a:p>
            <a:pPr marL="342900" indent="-342900">
              <a:buFont typeface="Arial" panose="020B0604020202020204" pitchFamily="34" charset="0"/>
              <a:buChar char="•"/>
              <a:defRPr/>
            </a:pPr>
            <a:endParaRPr lang="en-GB" sz="2400" dirty="0">
              <a:solidFill>
                <a:srgbClr val="002060"/>
              </a:solidFill>
              <a:latin typeface="Garamond" panose="02020404030301010803" pitchFamily="18" charset="0"/>
            </a:endParaRPr>
          </a:p>
        </p:txBody>
      </p:sp>
      <p:sp>
        <p:nvSpPr>
          <p:cNvPr id="6" name="TextBox 5"/>
          <p:cNvSpPr txBox="1"/>
          <p:nvPr/>
        </p:nvSpPr>
        <p:spPr>
          <a:xfrm>
            <a:off x="3189249" y="713679"/>
            <a:ext cx="6846849" cy="630942"/>
          </a:xfrm>
          <a:prstGeom prst="rect">
            <a:avLst/>
          </a:prstGeom>
          <a:noFill/>
        </p:spPr>
        <p:txBody>
          <a:bodyPr wrap="square" rtlCol="0">
            <a:spAutoFit/>
          </a:bodyPr>
          <a:lstStyle/>
          <a:p>
            <a:r>
              <a:rPr lang="en-IE" sz="3500" dirty="0">
                <a:solidFill>
                  <a:srgbClr val="002060"/>
                </a:solidFill>
              </a:rPr>
              <a:t>Impact on young people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2651" y="137959"/>
            <a:ext cx="2858003" cy="648787"/>
          </a:xfrm>
          <a:prstGeom prst="rect">
            <a:avLst/>
          </a:prstGeom>
        </p:spPr>
      </p:pic>
    </p:spTree>
    <p:extLst>
      <p:ext uri="{BB962C8B-B14F-4D97-AF65-F5344CB8AC3E}">
        <p14:creationId xmlns:p14="http://schemas.microsoft.com/office/powerpoint/2010/main" val="32821580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ctrTitle"/>
          </p:nvPr>
        </p:nvSpPr>
        <p:spPr>
          <a:xfrm>
            <a:off x="3097856" y="1012764"/>
            <a:ext cx="8542301" cy="854704"/>
          </a:xfrm>
        </p:spPr>
        <p:txBody>
          <a:bodyPr>
            <a:normAutofit/>
          </a:bodyPr>
          <a:lstStyle/>
          <a:p>
            <a:r>
              <a:rPr lang="en-IE" sz="4000" dirty="0">
                <a:solidFill>
                  <a:srgbClr val="002060"/>
                </a:solidFill>
                <a:latin typeface="Calibri "/>
              </a:rPr>
              <a:t>Supporting the Young Person</a:t>
            </a:r>
          </a:p>
        </p:txBody>
      </p:sp>
      <p:sp>
        <p:nvSpPr>
          <p:cNvPr id="5" name="Content Placeholder 4"/>
          <p:cNvSpPr>
            <a:spLocks noGrp="1"/>
          </p:cNvSpPr>
          <p:nvPr>
            <p:ph idx="1"/>
          </p:nvPr>
        </p:nvSpPr>
        <p:spPr>
          <a:xfrm>
            <a:off x="457200" y="1572322"/>
            <a:ext cx="10593659" cy="4311994"/>
          </a:xfrm>
        </p:spPr>
        <p:txBody>
          <a:bodyPr numCol="1" rtlCol="0">
            <a:normAutofit fontScale="77500" lnSpcReduction="20000"/>
          </a:bodyPr>
          <a:lstStyle/>
          <a:p>
            <a:pPr marL="0" indent="0">
              <a:lnSpc>
                <a:spcPct val="100000"/>
              </a:lnSpc>
              <a:buNone/>
              <a:defRPr/>
            </a:pPr>
            <a:endParaRPr lang="en-IE" sz="2700" dirty="0">
              <a:solidFill>
                <a:srgbClr val="002060"/>
              </a:solidFill>
              <a:latin typeface="Calibri "/>
            </a:endParaRPr>
          </a:p>
          <a:p>
            <a:pPr>
              <a:lnSpc>
                <a:spcPct val="100000"/>
              </a:lnSpc>
              <a:defRPr/>
            </a:pPr>
            <a:r>
              <a:rPr lang="en-IE" sz="2700" dirty="0">
                <a:solidFill>
                  <a:srgbClr val="002060"/>
                </a:solidFill>
                <a:latin typeface="Calibri "/>
              </a:rPr>
              <a:t>Listen</a:t>
            </a:r>
          </a:p>
          <a:p>
            <a:pPr>
              <a:lnSpc>
                <a:spcPct val="100000"/>
              </a:lnSpc>
              <a:defRPr/>
            </a:pPr>
            <a:r>
              <a:rPr lang="en-IE" sz="2700" dirty="0">
                <a:solidFill>
                  <a:srgbClr val="002060"/>
                </a:solidFill>
                <a:latin typeface="Calibri "/>
              </a:rPr>
              <a:t>Elicit the facts from the confusion</a:t>
            </a:r>
          </a:p>
          <a:p>
            <a:pPr>
              <a:lnSpc>
                <a:spcPct val="100000"/>
              </a:lnSpc>
              <a:defRPr/>
            </a:pPr>
            <a:r>
              <a:rPr lang="en-IE" sz="2700" dirty="0">
                <a:solidFill>
                  <a:srgbClr val="002060"/>
                </a:solidFill>
                <a:latin typeface="Calibri "/>
              </a:rPr>
              <a:t>Provide information re asking people to delete,  helpline, ISPs etc – act quickly if still containable locally</a:t>
            </a:r>
          </a:p>
          <a:p>
            <a:pPr>
              <a:lnSpc>
                <a:spcPct val="100000"/>
              </a:lnSpc>
              <a:defRPr/>
            </a:pPr>
            <a:r>
              <a:rPr lang="en-IE" sz="2700" dirty="0">
                <a:solidFill>
                  <a:srgbClr val="002060"/>
                </a:solidFill>
                <a:latin typeface="Calibri "/>
              </a:rPr>
              <a:t>Give space for the feelings, do not dismiss them</a:t>
            </a:r>
          </a:p>
          <a:p>
            <a:pPr>
              <a:lnSpc>
                <a:spcPct val="100000"/>
              </a:lnSpc>
              <a:defRPr/>
            </a:pPr>
            <a:r>
              <a:rPr lang="en-IE" sz="2700" dirty="0">
                <a:solidFill>
                  <a:srgbClr val="002060"/>
                </a:solidFill>
                <a:latin typeface="Calibri "/>
              </a:rPr>
              <a:t>Be actively non-judgemental</a:t>
            </a:r>
          </a:p>
          <a:p>
            <a:pPr>
              <a:lnSpc>
                <a:spcPct val="100000"/>
              </a:lnSpc>
              <a:defRPr/>
            </a:pPr>
            <a:r>
              <a:rPr lang="en-IE" sz="2700" dirty="0">
                <a:solidFill>
                  <a:srgbClr val="002060"/>
                </a:solidFill>
                <a:latin typeface="Calibri "/>
              </a:rPr>
              <a:t>Reassure – a seven day wonder</a:t>
            </a:r>
          </a:p>
          <a:p>
            <a:pPr>
              <a:lnSpc>
                <a:spcPct val="100000"/>
              </a:lnSpc>
              <a:defRPr/>
            </a:pPr>
            <a:r>
              <a:rPr lang="en-IE" sz="2700" dirty="0">
                <a:solidFill>
                  <a:srgbClr val="002060"/>
                </a:solidFill>
                <a:latin typeface="Calibri "/>
              </a:rPr>
              <a:t>Consider reporting issues, Child Protection, Gardaí</a:t>
            </a:r>
          </a:p>
          <a:p>
            <a:pPr>
              <a:lnSpc>
                <a:spcPct val="100000"/>
              </a:lnSpc>
              <a:defRPr/>
            </a:pPr>
            <a:r>
              <a:rPr lang="en-IE" sz="2700" dirty="0">
                <a:solidFill>
                  <a:srgbClr val="002060"/>
                </a:solidFill>
                <a:latin typeface="Calibri "/>
              </a:rPr>
              <a:t>Provide support in planning to tell parents</a:t>
            </a:r>
          </a:p>
          <a:p>
            <a:pPr>
              <a:lnSpc>
                <a:spcPct val="100000"/>
              </a:lnSpc>
              <a:defRPr/>
            </a:pPr>
            <a:r>
              <a:rPr lang="en-IE" sz="2700" dirty="0">
                <a:solidFill>
                  <a:srgbClr val="002060"/>
                </a:solidFill>
                <a:latin typeface="Calibri "/>
              </a:rPr>
              <a:t>Encourage to use supports</a:t>
            </a:r>
          </a:p>
          <a:p>
            <a:pPr>
              <a:defRPr/>
            </a:pPr>
            <a:endParaRPr lang="en-IE"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2651" y="137959"/>
            <a:ext cx="2858003" cy="648787"/>
          </a:xfrm>
          <a:prstGeom prst="rect">
            <a:avLst/>
          </a:prstGeom>
        </p:spPr>
      </p:pic>
    </p:spTree>
    <p:extLst>
      <p:ext uri="{BB962C8B-B14F-4D97-AF65-F5344CB8AC3E}">
        <p14:creationId xmlns:p14="http://schemas.microsoft.com/office/powerpoint/2010/main" val="11851584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89B6-1569-4E19-A75B-16AD6482C1B2}"/>
              </a:ext>
            </a:extLst>
          </p:cNvPr>
          <p:cNvSpPr>
            <a:spLocks noGrp="1"/>
          </p:cNvSpPr>
          <p:nvPr>
            <p:ph type="ctrTitle"/>
          </p:nvPr>
        </p:nvSpPr>
        <p:spPr/>
        <p:txBody>
          <a:bodyPr/>
          <a:lstStyle/>
          <a:p>
            <a:r>
              <a:rPr lang="en-US" dirty="0">
                <a:solidFill>
                  <a:srgbClr val="002060"/>
                </a:solidFill>
              </a:rPr>
              <a:t>What the law says</a:t>
            </a:r>
            <a:endParaRPr lang="en-IE" dirty="0">
              <a:solidFill>
                <a:srgbClr val="002060"/>
              </a:solidFill>
            </a:endParaRPr>
          </a:p>
        </p:txBody>
      </p:sp>
      <p:sp>
        <p:nvSpPr>
          <p:cNvPr id="3" name="Content Placeholder 2">
            <a:extLst>
              <a:ext uri="{FF2B5EF4-FFF2-40B4-BE49-F238E27FC236}">
                <a16:creationId xmlns:a16="http://schemas.microsoft.com/office/drawing/2014/main" id="{26D01A7A-F3C2-4AC2-BB1B-BE78B310D3BF}"/>
              </a:ext>
            </a:extLst>
          </p:cNvPr>
          <p:cNvSpPr>
            <a:spLocks noGrp="1"/>
          </p:cNvSpPr>
          <p:nvPr>
            <p:ph idx="1"/>
          </p:nvPr>
        </p:nvSpPr>
        <p:spPr>
          <a:xfrm>
            <a:off x="367990" y="1973766"/>
            <a:ext cx="10714139" cy="4267389"/>
          </a:xfrm>
        </p:spPr>
        <p:txBody>
          <a:bodyPr numCol="1"/>
          <a:lstStyle/>
          <a:p>
            <a:r>
              <a:rPr lang="en-IE" dirty="0">
                <a:solidFill>
                  <a:srgbClr val="002060"/>
                </a:solidFill>
                <a:latin typeface="Garamond" panose="02020404030301010803" pitchFamily="18" charset="0"/>
              </a:rPr>
              <a:t>Child Protection obligations- duty to report and duty of care</a:t>
            </a:r>
          </a:p>
          <a:p>
            <a:r>
              <a:rPr lang="en-US" dirty="0">
                <a:solidFill>
                  <a:srgbClr val="002060"/>
                </a:solidFill>
                <a:latin typeface="Garamond" panose="02020404030301010803" pitchFamily="18" charset="0"/>
              </a:rPr>
              <a:t>Under data protection law, individuals have the right not to have their personal data, including their image, collected and published without consent. Anyone who publishes private content online could be seen to be violating data protection laws and could have a civil lawsuit brought against them.</a:t>
            </a:r>
            <a:br>
              <a:rPr lang="en-US" dirty="0">
                <a:solidFill>
                  <a:srgbClr val="002060"/>
                </a:solidFill>
                <a:latin typeface="Garamond" panose="02020404030301010803" pitchFamily="18" charset="0"/>
              </a:rPr>
            </a:br>
            <a:r>
              <a:rPr lang="en-US" dirty="0">
                <a:solidFill>
                  <a:srgbClr val="002060"/>
                </a:solidFill>
                <a:latin typeface="Garamond" panose="02020404030301010803" pitchFamily="18" charset="0"/>
              </a:rPr>
              <a:t>Current data protection laws are not, however, a very robust remedy to, or protection from, the problem of non-consensual sharing of explicit images.</a:t>
            </a:r>
          </a:p>
          <a:p>
            <a:pPr marL="0" indent="0">
              <a:buNone/>
            </a:pPr>
            <a:endParaRPr lang="en-US" dirty="0">
              <a:solidFill>
                <a:schemeClr val="tx1"/>
              </a:solidFill>
              <a:latin typeface="Garamond" panose="02020404030301010803" pitchFamily="18" charset="0"/>
            </a:endParaRPr>
          </a:p>
          <a:p>
            <a:endParaRPr lang="en-I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2651" y="137959"/>
            <a:ext cx="2858003" cy="648787"/>
          </a:xfrm>
          <a:prstGeom prst="rect">
            <a:avLst/>
          </a:prstGeom>
        </p:spPr>
      </p:pic>
    </p:spTree>
    <p:extLst>
      <p:ext uri="{BB962C8B-B14F-4D97-AF65-F5344CB8AC3E}">
        <p14:creationId xmlns:p14="http://schemas.microsoft.com/office/powerpoint/2010/main" val="810527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B89B6-1569-4E19-A75B-16AD6482C1B2}"/>
              </a:ext>
            </a:extLst>
          </p:cNvPr>
          <p:cNvSpPr>
            <a:spLocks noGrp="1"/>
          </p:cNvSpPr>
          <p:nvPr>
            <p:ph type="ctrTitle"/>
          </p:nvPr>
        </p:nvSpPr>
        <p:spPr>
          <a:xfrm>
            <a:off x="3109008" y="758284"/>
            <a:ext cx="7248292" cy="970156"/>
          </a:xfrm>
        </p:spPr>
        <p:txBody>
          <a:bodyPr>
            <a:normAutofit fontScale="90000"/>
          </a:bodyPr>
          <a:lstStyle/>
          <a:p>
            <a:r>
              <a:rPr lang="en-US" dirty="0">
                <a:solidFill>
                  <a:srgbClr val="002060"/>
                </a:solidFill>
              </a:rPr>
              <a:t>Supports around explicit image sharing </a:t>
            </a:r>
            <a:endParaRPr lang="en-IE" dirty="0">
              <a:solidFill>
                <a:srgbClr val="002060"/>
              </a:solidFill>
            </a:endParaRPr>
          </a:p>
        </p:txBody>
      </p:sp>
      <p:sp>
        <p:nvSpPr>
          <p:cNvPr id="3" name="Content Placeholder 2">
            <a:extLst>
              <a:ext uri="{FF2B5EF4-FFF2-40B4-BE49-F238E27FC236}">
                <a16:creationId xmlns:a16="http://schemas.microsoft.com/office/drawing/2014/main" id="{26D01A7A-F3C2-4AC2-BB1B-BE78B310D3BF}"/>
              </a:ext>
            </a:extLst>
          </p:cNvPr>
          <p:cNvSpPr>
            <a:spLocks noGrp="1"/>
          </p:cNvSpPr>
          <p:nvPr>
            <p:ph idx="1"/>
          </p:nvPr>
        </p:nvSpPr>
        <p:spPr>
          <a:xfrm>
            <a:off x="566529" y="2007220"/>
            <a:ext cx="10515600" cy="4233935"/>
          </a:xfrm>
        </p:spPr>
        <p:txBody>
          <a:bodyPr numCol="1"/>
          <a:lstStyle/>
          <a:p>
            <a:r>
              <a:rPr lang="en-IE" dirty="0">
                <a:solidFill>
                  <a:srgbClr val="002060"/>
                </a:solidFill>
              </a:rPr>
              <a:t>Webwise.ie </a:t>
            </a:r>
          </a:p>
          <a:p>
            <a:r>
              <a:rPr lang="en-IE" dirty="0">
                <a:solidFill>
                  <a:srgbClr val="002060"/>
                </a:solidFill>
              </a:rPr>
              <a:t>Youthinkyouknow.co.uk</a:t>
            </a:r>
          </a:p>
          <a:p>
            <a:r>
              <a:rPr lang="en-IE" dirty="0">
                <a:solidFill>
                  <a:srgbClr val="002060"/>
                </a:solidFill>
              </a:rPr>
              <a:t>Europol &amp; Gardaí </a:t>
            </a:r>
            <a:br>
              <a:rPr lang="en-IE" dirty="0">
                <a:solidFill>
                  <a:srgbClr val="002060"/>
                </a:solidFill>
              </a:rPr>
            </a:br>
            <a:r>
              <a:rPr lang="en-IE" dirty="0">
                <a:solidFill>
                  <a:srgbClr val="002060"/>
                </a:solidFill>
              </a:rPr>
              <a:t>Online sexual coercion</a:t>
            </a:r>
            <a:br>
              <a:rPr lang="en-IE" dirty="0">
                <a:solidFill>
                  <a:srgbClr val="002060"/>
                </a:solidFill>
              </a:rPr>
            </a:br>
            <a:r>
              <a:rPr lang="en-IE" dirty="0">
                <a:solidFill>
                  <a:srgbClr val="002060"/>
                </a:solidFill>
                <a:hlinkClick r:id="rId3"/>
              </a:rPr>
              <a:t>https://www.europol.europa.eu/activities-services/public-awareness-and-prevention-guides/online-sexual-coercion-and-extortion-crime</a:t>
            </a:r>
            <a:endParaRPr lang="en-IE" dirty="0">
              <a:solidFill>
                <a:srgbClr val="002060"/>
              </a:solidFill>
            </a:endParaRPr>
          </a:p>
          <a:p>
            <a:r>
              <a:rPr lang="en-IE" dirty="0">
                <a:solidFill>
                  <a:srgbClr val="002060"/>
                </a:solidFill>
              </a:rPr>
              <a:t>ISPCC</a:t>
            </a:r>
          </a:p>
          <a:p>
            <a:r>
              <a:rPr lang="en-IE" dirty="0">
                <a:solidFill>
                  <a:srgbClr val="002060"/>
                </a:solidFill>
              </a:rPr>
              <a:t>Hotline.ie- reporting</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2651" y="137959"/>
            <a:ext cx="2858003" cy="648787"/>
          </a:xfrm>
          <a:prstGeom prst="rect">
            <a:avLst/>
          </a:prstGeom>
        </p:spPr>
      </p:pic>
    </p:spTree>
    <p:extLst>
      <p:ext uri="{BB962C8B-B14F-4D97-AF65-F5344CB8AC3E}">
        <p14:creationId xmlns:p14="http://schemas.microsoft.com/office/powerpoint/2010/main" val="313100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528" y="1018701"/>
            <a:ext cx="10980429" cy="854704"/>
          </a:xfrm>
        </p:spPr>
        <p:txBody>
          <a:bodyPr>
            <a:normAutofit fontScale="90000"/>
          </a:bodyPr>
          <a:lstStyle/>
          <a:p>
            <a:r>
              <a:rPr lang="en-IE" dirty="0">
                <a:solidFill>
                  <a:srgbClr val="002060"/>
                </a:solidFill>
                <a:latin typeface="Century Gothic"/>
              </a:rPr>
              <a:t>What should we do in schools- Prevention</a:t>
            </a:r>
            <a:endParaRPr lang="en-IE" dirty="0">
              <a:solidFill>
                <a:srgbClr val="002060"/>
              </a:solidFill>
            </a:endParaRPr>
          </a:p>
        </p:txBody>
      </p:sp>
      <p:sp>
        <p:nvSpPr>
          <p:cNvPr id="3" name="Content Placeholder 2"/>
          <p:cNvSpPr>
            <a:spLocks noGrp="1"/>
          </p:cNvSpPr>
          <p:nvPr>
            <p:ph idx="1"/>
          </p:nvPr>
        </p:nvSpPr>
        <p:spPr>
          <a:xfrm>
            <a:off x="356838" y="1873405"/>
            <a:ext cx="11190119" cy="4367750"/>
          </a:xfrm>
        </p:spPr>
        <p:txBody>
          <a:bodyPr vert="horz" lIns="91440" tIns="45720" rIns="91440" bIns="45720" numCol="1" rtlCol="0" anchor="t">
            <a:normAutofit/>
          </a:bodyPr>
          <a:lstStyle/>
          <a:p>
            <a:r>
              <a:rPr lang="en-IE" dirty="0">
                <a:solidFill>
                  <a:srgbClr val="002060"/>
                </a:solidFill>
              </a:rPr>
              <a:t>Needs assessment before initiating programmes</a:t>
            </a:r>
          </a:p>
          <a:p>
            <a:r>
              <a:rPr lang="en-IE" dirty="0">
                <a:solidFill>
                  <a:srgbClr val="002060"/>
                </a:solidFill>
              </a:rPr>
              <a:t>Youth Involvement</a:t>
            </a:r>
          </a:p>
          <a:p>
            <a:r>
              <a:rPr lang="en-IE" dirty="0">
                <a:solidFill>
                  <a:srgbClr val="002060"/>
                </a:solidFill>
              </a:rPr>
              <a:t>Ensure policy and procedures match the environment</a:t>
            </a:r>
          </a:p>
          <a:p>
            <a:r>
              <a:rPr lang="en-IE" dirty="0">
                <a:solidFill>
                  <a:srgbClr val="002060"/>
                </a:solidFill>
              </a:rPr>
              <a:t>Buy in from parents, community leaders</a:t>
            </a:r>
          </a:p>
          <a:p>
            <a:r>
              <a:rPr lang="en-IE" dirty="0">
                <a:solidFill>
                  <a:srgbClr val="002060"/>
                </a:solidFill>
              </a:rPr>
              <a:t>Create Safe space</a:t>
            </a:r>
          </a:p>
          <a:p>
            <a:r>
              <a:rPr lang="en-IE" dirty="0">
                <a:solidFill>
                  <a:srgbClr val="002060"/>
                </a:solidFill>
              </a:rPr>
              <a:t>Consider cultural dimensions- inclusivity</a:t>
            </a:r>
          </a:p>
          <a:p>
            <a:r>
              <a:rPr lang="en-IE" dirty="0">
                <a:solidFill>
                  <a:srgbClr val="002060"/>
                </a:solidFill>
              </a:rPr>
              <a:t>Interactive- consider learning and physical disabilities</a:t>
            </a:r>
          </a:p>
          <a:p>
            <a:r>
              <a:rPr lang="en-IE" dirty="0">
                <a:solidFill>
                  <a:srgbClr val="002060"/>
                </a:solidFill>
              </a:rPr>
              <a:t>Link to local,  national and International events</a:t>
            </a:r>
          </a:p>
          <a:p>
            <a:endParaRPr lang="en-I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2651" y="137959"/>
            <a:ext cx="2858003" cy="648787"/>
          </a:xfrm>
          <a:prstGeom prst="rect">
            <a:avLst/>
          </a:prstGeom>
        </p:spPr>
      </p:pic>
    </p:spTree>
    <p:extLst>
      <p:ext uri="{BB962C8B-B14F-4D97-AF65-F5344CB8AC3E}">
        <p14:creationId xmlns:p14="http://schemas.microsoft.com/office/powerpoint/2010/main" val="335762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C2A37-ADFB-4DA6-83FD-CEC27090CBC6}"/>
              </a:ext>
            </a:extLst>
          </p:cNvPr>
          <p:cNvSpPr>
            <a:spLocks noGrp="1"/>
          </p:cNvSpPr>
          <p:nvPr>
            <p:ph type="ctrTitle"/>
          </p:nvPr>
        </p:nvSpPr>
        <p:spPr>
          <a:xfrm>
            <a:off x="566529" y="1317323"/>
            <a:ext cx="10650820" cy="841086"/>
          </a:xfrm>
        </p:spPr>
        <p:txBody>
          <a:bodyPr>
            <a:normAutofit/>
          </a:bodyPr>
          <a:lstStyle/>
          <a:p>
            <a:r>
              <a:rPr lang="en-GB" dirty="0">
                <a:solidFill>
                  <a:srgbClr val="002060"/>
                </a:solidFill>
                <a:latin typeface="Century Gothic"/>
              </a:rPr>
              <a:t>A Whole School Approach - Prevention</a:t>
            </a:r>
          </a:p>
        </p:txBody>
      </p:sp>
      <p:sp>
        <p:nvSpPr>
          <p:cNvPr id="3" name="Content Placeholder 2">
            <a:extLst>
              <a:ext uri="{FF2B5EF4-FFF2-40B4-BE49-F238E27FC236}">
                <a16:creationId xmlns:a16="http://schemas.microsoft.com/office/drawing/2014/main" id="{BADFD315-511D-4C50-9FD7-3AD0C1030189}"/>
              </a:ext>
            </a:extLst>
          </p:cNvPr>
          <p:cNvSpPr>
            <a:spLocks noGrp="1"/>
          </p:cNvSpPr>
          <p:nvPr>
            <p:ph idx="1"/>
          </p:nvPr>
        </p:nvSpPr>
        <p:spPr/>
        <p:txBody>
          <a:bodyPr numCol="1"/>
          <a:lstStyle/>
          <a:p>
            <a:pPr>
              <a:lnSpc>
                <a:spcPct val="100000"/>
              </a:lnSpc>
            </a:pPr>
            <a:r>
              <a:rPr lang="en-GB" dirty="0">
                <a:solidFill>
                  <a:srgbClr val="002060"/>
                </a:solidFill>
              </a:rPr>
              <a:t>School Communication</a:t>
            </a:r>
          </a:p>
          <a:p>
            <a:pPr marL="0" indent="0">
              <a:lnSpc>
                <a:spcPct val="100000"/>
              </a:lnSpc>
              <a:buNone/>
            </a:pPr>
            <a:r>
              <a:rPr lang="en-GB" dirty="0">
                <a:solidFill>
                  <a:srgbClr val="002060"/>
                </a:solidFill>
              </a:rPr>
              <a:t>	Policy , student input and evaluation</a:t>
            </a:r>
          </a:p>
          <a:p>
            <a:pPr>
              <a:lnSpc>
                <a:spcPct val="100000"/>
              </a:lnSpc>
            </a:pPr>
            <a:r>
              <a:rPr lang="en-GB" dirty="0">
                <a:solidFill>
                  <a:srgbClr val="002060"/>
                </a:solidFill>
              </a:rPr>
              <a:t>Community Partnership</a:t>
            </a:r>
          </a:p>
          <a:p>
            <a:pPr>
              <a:lnSpc>
                <a:spcPct val="100000"/>
              </a:lnSpc>
            </a:pPr>
            <a:r>
              <a:rPr lang="en-GB" dirty="0">
                <a:solidFill>
                  <a:srgbClr val="002060"/>
                </a:solidFill>
              </a:rPr>
              <a:t>Parental Partnership</a:t>
            </a:r>
          </a:p>
          <a:p>
            <a:pPr>
              <a:lnSpc>
                <a:spcPct val="100000"/>
              </a:lnSpc>
            </a:pPr>
            <a:r>
              <a:rPr lang="en-GB" dirty="0">
                <a:solidFill>
                  <a:srgbClr val="002060"/>
                </a:solidFill>
              </a:rPr>
              <a:t>Equipping staff- training, values preparation</a:t>
            </a:r>
          </a:p>
          <a:p>
            <a:pPr>
              <a:lnSpc>
                <a:spcPct val="100000"/>
              </a:lnSpc>
            </a:pPr>
            <a:r>
              <a:rPr lang="en-GB" dirty="0">
                <a:solidFill>
                  <a:srgbClr val="002060"/>
                </a:solidFill>
              </a:rPr>
              <a:t>Youth participation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2651" y="137959"/>
            <a:ext cx="2858003" cy="648787"/>
          </a:xfrm>
          <a:prstGeom prst="rect">
            <a:avLst/>
          </a:prstGeom>
        </p:spPr>
      </p:pic>
    </p:spTree>
    <p:extLst>
      <p:ext uri="{BB962C8B-B14F-4D97-AF65-F5344CB8AC3E}">
        <p14:creationId xmlns:p14="http://schemas.microsoft.com/office/powerpoint/2010/main" val="835446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FC092-FF57-4AD5-9DC7-99FE70CC3129}"/>
              </a:ext>
            </a:extLst>
          </p:cNvPr>
          <p:cNvSpPr>
            <a:spLocks noGrp="1"/>
          </p:cNvSpPr>
          <p:nvPr>
            <p:ph type="ctrTitle"/>
          </p:nvPr>
        </p:nvSpPr>
        <p:spPr/>
        <p:txBody>
          <a:bodyPr/>
          <a:lstStyle/>
          <a:p>
            <a:r>
              <a:rPr lang="en-GB" dirty="0">
                <a:solidFill>
                  <a:srgbClr val="002060"/>
                </a:solidFill>
                <a:latin typeface="Century Gothic"/>
              </a:rPr>
              <a:t>Working with Parents</a:t>
            </a:r>
            <a:endParaRPr lang="en-GB" dirty="0">
              <a:solidFill>
                <a:srgbClr val="002060"/>
              </a:solidFill>
            </a:endParaRPr>
          </a:p>
        </p:txBody>
      </p:sp>
      <p:sp>
        <p:nvSpPr>
          <p:cNvPr id="3" name="Content Placeholder 2">
            <a:extLst>
              <a:ext uri="{FF2B5EF4-FFF2-40B4-BE49-F238E27FC236}">
                <a16:creationId xmlns:a16="http://schemas.microsoft.com/office/drawing/2014/main" id="{CB5AD100-1848-4FFC-A691-34BDDE77D649}"/>
              </a:ext>
            </a:extLst>
          </p:cNvPr>
          <p:cNvSpPr>
            <a:spLocks noGrp="1"/>
          </p:cNvSpPr>
          <p:nvPr>
            <p:ph idx="1"/>
          </p:nvPr>
        </p:nvSpPr>
        <p:spPr/>
        <p:txBody>
          <a:bodyPr numCol="1"/>
          <a:lstStyle/>
          <a:p>
            <a:r>
              <a:rPr lang="en-GB" dirty="0">
                <a:solidFill>
                  <a:srgbClr val="002060"/>
                </a:solidFill>
              </a:rPr>
              <a:t>Involve parents from the outset</a:t>
            </a:r>
          </a:p>
          <a:p>
            <a:r>
              <a:rPr lang="en-GB" dirty="0">
                <a:solidFill>
                  <a:srgbClr val="002060"/>
                </a:solidFill>
              </a:rPr>
              <a:t>Consider delivering to parents directly in addition to young people</a:t>
            </a:r>
          </a:p>
          <a:p>
            <a:r>
              <a:rPr lang="en-GB" dirty="0">
                <a:solidFill>
                  <a:srgbClr val="002060"/>
                </a:solidFill>
              </a:rPr>
              <a:t>Ensure parents understand rational- use statistics </a:t>
            </a:r>
            <a:r>
              <a:rPr lang="en-GB" dirty="0" err="1">
                <a:solidFill>
                  <a:srgbClr val="002060"/>
                </a:solidFill>
              </a:rPr>
              <a:t>etc</a:t>
            </a:r>
            <a:r>
              <a:rPr lang="en-GB" dirty="0">
                <a:solidFill>
                  <a:srgbClr val="002060"/>
                </a:solidFill>
              </a:rPr>
              <a:t> if needed</a:t>
            </a:r>
          </a:p>
          <a:p>
            <a:r>
              <a:rPr lang="en-GB" dirty="0">
                <a:solidFill>
                  <a:srgbClr val="002060"/>
                </a:solidFill>
              </a:rPr>
              <a:t>Communicate youth involvement with parents- what young people want</a:t>
            </a:r>
          </a:p>
          <a:p>
            <a:r>
              <a:rPr lang="en-GB" dirty="0">
                <a:solidFill>
                  <a:srgbClr val="002060"/>
                </a:solidFill>
              </a:rPr>
              <a:t>Share resources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2651" y="137959"/>
            <a:ext cx="2858003" cy="648787"/>
          </a:xfrm>
          <a:prstGeom prst="rect">
            <a:avLst/>
          </a:prstGeom>
        </p:spPr>
      </p:pic>
    </p:spTree>
    <p:extLst>
      <p:ext uri="{BB962C8B-B14F-4D97-AF65-F5344CB8AC3E}">
        <p14:creationId xmlns:p14="http://schemas.microsoft.com/office/powerpoint/2010/main" val="1017275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solidFill>
                  <a:srgbClr val="002060"/>
                </a:solidFill>
              </a:rPr>
              <a:t>Training and resources</a:t>
            </a:r>
          </a:p>
        </p:txBody>
      </p:sp>
      <p:sp>
        <p:nvSpPr>
          <p:cNvPr id="3" name="Content Placeholder 2"/>
          <p:cNvSpPr>
            <a:spLocks noGrp="1"/>
          </p:cNvSpPr>
          <p:nvPr>
            <p:ph idx="1"/>
          </p:nvPr>
        </p:nvSpPr>
        <p:spPr>
          <a:xfrm>
            <a:off x="446049" y="2085278"/>
            <a:ext cx="10636080" cy="4155877"/>
          </a:xfrm>
        </p:spPr>
        <p:txBody>
          <a:bodyPr numCol="1"/>
          <a:lstStyle/>
          <a:p>
            <a:pPr marL="0" indent="0">
              <a:buNone/>
            </a:pPr>
            <a:r>
              <a:rPr lang="en-US" dirty="0">
                <a:solidFill>
                  <a:srgbClr val="002060"/>
                </a:solidFill>
              </a:rPr>
              <a:t>Dublin Rape Crisis Centre </a:t>
            </a:r>
            <a:r>
              <a:rPr lang="en-US" dirty="0" err="1">
                <a:solidFill>
                  <a:srgbClr val="002060"/>
                </a:solidFill>
              </a:rPr>
              <a:t>Programmes</a:t>
            </a:r>
            <a:endParaRPr lang="en-US" dirty="0">
              <a:solidFill>
                <a:srgbClr val="002060"/>
              </a:solidFill>
            </a:endParaRPr>
          </a:p>
          <a:p>
            <a:pPr lvl="1"/>
            <a:r>
              <a:rPr lang="en-US" dirty="0">
                <a:solidFill>
                  <a:srgbClr val="002060"/>
                </a:solidFill>
              </a:rPr>
              <a:t>BodyRight – Training </a:t>
            </a:r>
            <a:r>
              <a:rPr lang="en-US" dirty="0" err="1">
                <a:solidFill>
                  <a:srgbClr val="002060"/>
                </a:solidFill>
              </a:rPr>
              <a:t>prog</a:t>
            </a:r>
            <a:r>
              <a:rPr lang="en-US" dirty="0">
                <a:solidFill>
                  <a:srgbClr val="002060"/>
                </a:solidFill>
              </a:rPr>
              <a:t> for professionals to deliver to young people</a:t>
            </a:r>
          </a:p>
          <a:p>
            <a:pPr lvl="1"/>
            <a:r>
              <a:rPr lang="en-US" dirty="0">
                <a:solidFill>
                  <a:srgbClr val="002060"/>
                </a:solidFill>
              </a:rPr>
              <a:t>Let’s Get Real</a:t>
            </a:r>
          </a:p>
          <a:p>
            <a:pPr lvl="1"/>
            <a:r>
              <a:rPr lang="en-US" dirty="0">
                <a:solidFill>
                  <a:srgbClr val="002060"/>
                </a:solidFill>
              </a:rPr>
              <a:t>Ask Consent</a:t>
            </a:r>
          </a:p>
          <a:p>
            <a:endParaRPr lang="en-US" dirty="0">
              <a:solidFill>
                <a:srgbClr val="002060"/>
              </a:solidFill>
            </a:endParaRPr>
          </a:p>
          <a:p>
            <a:r>
              <a:rPr lang="en-US" dirty="0">
                <a:solidFill>
                  <a:srgbClr val="002060"/>
                </a:solidFill>
              </a:rPr>
              <a:t>Website support</a:t>
            </a:r>
          </a:p>
          <a:p>
            <a:pPr marL="457200" lvl="1" indent="0">
              <a:buNone/>
            </a:pPr>
            <a:r>
              <a:rPr lang="en-US" dirty="0">
                <a:solidFill>
                  <a:srgbClr val="002060"/>
                </a:solidFill>
              </a:rPr>
              <a:t>Webwise.ie </a:t>
            </a:r>
          </a:p>
          <a:p>
            <a:pPr marL="457200" lvl="1" indent="0">
              <a:buNone/>
            </a:pPr>
            <a:r>
              <a:rPr lang="en-US" dirty="0">
                <a:solidFill>
                  <a:srgbClr val="002060"/>
                </a:solidFill>
              </a:rPr>
              <a:t>Youthinkyouknow.co.uk</a:t>
            </a:r>
          </a:p>
          <a:p>
            <a:pPr marL="457200" lvl="1" indent="0">
              <a:buNone/>
            </a:pPr>
            <a:r>
              <a:rPr lang="en-US" dirty="0">
                <a:solidFill>
                  <a:srgbClr val="002060"/>
                </a:solidFill>
              </a:rPr>
              <a:t>Spunout.ie</a:t>
            </a:r>
          </a:p>
          <a:p>
            <a:pPr marL="457200" lvl="1" indent="0">
              <a:buNone/>
            </a:pPr>
            <a:r>
              <a:rPr lang="en-US" dirty="0">
                <a:solidFill>
                  <a:srgbClr val="002060"/>
                </a:solidFill>
              </a:rPr>
              <a:t>Hotline.ie</a:t>
            </a:r>
            <a:endParaRPr lang="en-IE"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2651" y="137959"/>
            <a:ext cx="2858003" cy="648787"/>
          </a:xfrm>
          <a:prstGeom prst="rect">
            <a:avLst/>
          </a:prstGeom>
        </p:spPr>
      </p:pic>
    </p:spTree>
    <p:extLst>
      <p:ext uri="{BB962C8B-B14F-4D97-AF65-F5344CB8AC3E}">
        <p14:creationId xmlns:p14="http://schemas.microsoft.com/office/powerpoint/2010/main" val="74444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67268" y="0"/>
            <a:ext cx="5319132" cy="6773811"/>
          </a:xfrm>
          <a:prstGeom prst="rect">
            <a:avLst/>
          </a:prstGeom>
        </p:spPr>
      </p:pic>
      <p:pic>
        <p:nvPicPr>
          <p:cNvPr id="14" name="Picture 13"/>
          <p:cNvPicPr>
            <a:picLocks noChangeAspect="1"/>
          </p:cNvPicPr>
          <p:nvPr/>
        </p:nvPicPr>
        <p:blipFill>
          <a:blip r:embed="rId3"/>
          <a:stretch>
            <a:fillRect/>
          </a:stretch>
        </p:blipFill>
        <p:spPr>
          <a:xfrm>
            <a:off x="5606051" y="571500"/>
            <a:ext cx="6416964" cy="4949189"/>
          </a:xfrm>
          <a:prstGeom prst="rect">
            <a:avLst/>
          </a:prstGeom>
        </p:spPr>
      </p:pic>
    </p:spTree>
    <p:extLst>
      <p:ext uri="{BB962C8B-B14F-4D97-AF65-F5344CB8AC3E}">
        <p14:creationId xmlns:p14="http://schemas.microsoft.com/office/powerpoint/2010/main" val="200003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0491" y="2367689"/>
            <a:ext cx="9144000" cy="2387600"/>
          </a:xfrm>
        </p:spPr>
        <p:txBody>
          <a:bodyPr>
            <a:normAutofit fontScale="90000"/>
          </a:bodyPr>
          <a:lstStyle/>
          <a:p>
            <a:r>
              <a:rPr lang="en-IE" dirty="0">
                <a:solidFill>
                  <a:srgbClr val="002060"/>
                </a:solidFill>
              </a:rPr>
              <a:t>Caitriona Freir</a:t>
            </a:r>
            <a:br>
              <a:rPr lang="en-IE" dirty="0">
                <a:solidFill>
                  <a:srgbClr val="002060"/>
                </a:solidFill>
              </a:rPr>
            </a:br>
            <a:r>
              <a:rPr lang="en-IE" dirty="0">
                <a:solidFill>
                  <a:srgbClr val="002060"/>
                </a:solidFill>
              </a:rPr>
              <a:t>Dublin Rape Crisis Centre </a:t>
            </a:r>
            <a:br>
              <a:rPr lang="en-IE" dirty="0">
                <a:solidFill>
                  <a:srgbClr val="002060"/>
                </a:solidFill>
              </a:rPr>
            </a:br>
            <a:r>
              <a:rPr lang="en-IE" dirty="0">
                <a:solidFill>
                  <a:srgbClr val="002060"/>
                </a:solidFill>
              </a:rPr>
              <a:t>Youth Programmes Coordinator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79" y="302380"/>
            <a:ext cx="4913802" cy="1639966"/>
          </a:xfrm>
          <a:prstGeom prst="rect">
            <a:avLst/>
          </a:prstGeom>
        </p:spPr>
      </p:pic>
      <p:pic>
        <p:nvPicPr>
          <p:cNvPr id="5"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5773782"/>
            <a:ext cx="1379116" cy="840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301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2"/>
          <p:cNvSpPr>
            <a:spLocks noGrp="1"/>
          </p:cNvSpPr>
          <p:nvPr>
            <p:ph type="title"/>
          </p:nvPr>
        </p:nvSpPr>
        <p:spPr>
          <a:xfrm>
            <a:off x="4524375" y="3571875"/>
            <a:ext cx="2857500" cy="928688"/>
          </a:xfrm>
        </p:spPr>
        <p:txBody>
          <a:bodyPr/>
          <a:lstStyle/>
          <a:p>
            <a:endParaRPr lang="en-US">
              <a:ea typeface="ＭＳ Ｐゴシック" pitchFamily="34" charset="-128"/>
            </a:endParaRPr>
          </a:p>
        </p:txBody>
      </p:sp>
      <p:sp>
        <p:nvSpPr>
          <p:cNvPr id="73731" name="TextBox 4"/>
          <p:cNvSpPr txBox="1">
            <a:spLocks noChangeArrowheads="1"/>
          </p:cNvSpPr>
          <p:nvPr/>
        </p:nvSpPr>
        <p:spPr bwMode="auto">
          <a:xfrm>
            <a:off x="1524001" y="0"/>
            <a:ext cx="7235825" cy="369888"/>
          </a:xfrm>
          <a:prstGeom prst="rect">
            <a:avLst/>
          </a:prstGeom>
          <a:noFill/>
          <a:ln w="9525">
            <a:noFill/>
            <a:miter lim="800000"/>
            <a:headEnd/>
            <a:tailEnd/>
          </a:ln>
        </p:spPr>
        <p:txBody>
          <a:bodyPr>
            <a:spAutoFit/>
          </a:bodyPr>
          <a:lstStyle/>
          <a:p>
            <a:r>
              <a:rPr lang="ja-JP" altLang="en-IE" i="1"/>
              <a:t>‘</a:t>
            </a:r>
            <a:endParaRPr lang="en-US" i="1">
              <a:solidFill>
                <a:schemeClr val="bg1"/>
              </a:solidFill>
            </a:endParaRPr>
          </a:p>
        </p:txBody>
      </p:sp>
      <p:sp>
        <p:nvSpPr>
          <p:cNvPr id="73732" name="TextBox 6"/>
          <p:cNvSpPr txBox="1">
            <a:spLocks noChangeArrowheads="1"/>
          </p:cNvSpPr>
          <p:nvPr/>
        </p:nvSpPr>
        <p:spPr bwMode="auto">
          <a:xfrm>
            <a:off x="1524000" y="6381750"/>
            <a:ext cx="9144000" cy="368300"/>
          </a:xfrm>
          <a:prstGeom prst="rect">
            <a:avLst/>
          </a:prstGeom>
          <a:noFill/>
          <a:ln w="9525">
            <a:noFill/>
            <a:miter lim="800000"/>
            <a:headEnd/>
            <a:tailEnd/>
          </a:ln>
        </p:spPr>
        <p:txBody>
          <a:bodyPr>
            <a:spAutoFit/>
          </a:bodyPr>
          <a:lstStyle/>
          <a:p>
            <a:endParaRPr lang="en-US"/>
          </a:p>
        </p:txBody>
      </p:sp>
      <p:pic>
        <p:nvPicPr>
          <p:cNvPr id="73733" name="Picture 2"/>
          <p:cNvPicPr>
            <a:picLocks noChangeAspect="1" noChangeArrowheads="1"/>
          </p:cNvPicPr>
          <p:nvPr/>
        </p:nvPicPr>
        <p:blipFill>
          <a:blip r:embed="rId3" cstate="print"/>
          <a:srcRect/>
          <a:stretch>
            <a:fillRect/>
          </a:stretch>
        </p:blipFill>
        <p:spPr bwMode="auto">
          <a:xfrm>
            <a:off x="1847851" y="1196976"/>
            <a:ext cx="8424863" cy="4672013"/>
          </a:xfrm>
          <a:prstGeom prst="rect">
            <a:avLst/>
          </a:prstGeom>
          <a:noFill/>
          <a:ln w="9525">
            <a:noFill/>
            <a:miter lim="800000"/>
            <a:headEnd/>
            <a:tailEnd/>
          </a:ln>
        </p:spPr>
      </p:pic>
    </p:spTree>
    <p:extLst>
      <p:ext uri="{BB962C8B-B14F-4D97-AF65-F5344CB8AC3E}">
        <p14:creationId xmlns:p14="http://schemas.microsoft.com/office/powerpoint/2010/main" val="33450634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3115-731B-4FBB-A33B-BC91504AA4B7}"/>
              </a:ext>
            </a:extLst>
          </p:cNvPr>
          <p:cNvSpPr>
            <a:spLocks noGrp="1"/>
          </p:cNvSpPr>
          <p:nvPr>
            <p:ph type="title"/>
          </p:nvPr>
        </p:nvSpPr>
        <p:spPr>
          <a:xfrm>
            <a:off x="2577790" y="611188"/>
            <a:ext cx="7424854" cy="1028042"/>
          </a:xfrm>
        </p:spPr>
        <p:txBody>
          <a:bodyPr/>
          <a:lstStyle/>
          <a:p>
            <a:r>
              <a:rPr lang="en-US" dirty="0">
                <a:solidFill>
                  <a:srgbClr val="002060"/>
                </a:solidFill>
                <a:latin typeface="Garamond" panose="02020404030301010803" pitchFamily="18" charset="0"/>
              </a:rPr>
              <a:t>Dublin Rape Crisis Centre</a:t>
            </a:r>
            <a:endParaRPr lang="en-IE" dirty="0">
              <a:solidFill>
                <a:srgbClr val="002060"/>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71529B79-45D7-49E2-82D9-132A47DDC83D}"/>
              </a:ext>
            </a:extLst>
          </p:cNvPr>
          <p:cNvSpPr>
            <a:spLocks noGrp="1"/>
          </p:cNvSpPr>
          <p:nvPr>
            <p:ph idx="1"/>
          </p:nvPr>
        </p:nvSpPr>
        <p:spPr/>
        <p:txBody>
          <a:bodyPr>
            <a:normAutofit lnSpcReduction="10000"/>
          </a:bodyPr>
          <a:lstStyle/>
          <a:p>
            <a:r>
              <a:rPr lang="en-IE" sz="4000" dirty="0">
                <a:solidFill>
                  <a:srgbClr val="002060"/>
                </a:solidFill>
                <a:latin typeface="Garamond" panose="02020404030301010803" pitchFamily="18" charset="0"/>
              </a:rPr>
              <a:t>National Sexual Violence Helpline</a:t>
            </a:r>
          </a:p>
          <a:p>
            <a:r>
              <a:rPr lang="en-IE" sz="4000" dirty="0">
                <a:solidFill>
                  <a:srgbClr val="002060"/>
                </a:solidFill>
                <a:latin typeface="Garamond" panose="02020404030301010803" pitchFamily="18" charset="0"/>
              </a:rPr>
              <a:t>Support for victims of sexual violence- outreach, advocacy and therapy</a:t>
            </a:r>
          </a:p>
          <a:p>
            <a:r>
              <a:rPr lang="en-IE" sz="4000" dirty="0">
                <a:solidFill>
                  <a:srgbClr val="002060"/>
                </a:solidFill>
                <a:latin typeface="Garamond" panose="02020404030301010803" pitchFamily="18" charset="0"/>
              </a:rPr>
              <a:t>DRCC in the community</a:t>
            </a:r>
          </a:p>
          <a:p>
            <a:r>
              <a:rPr lang="en-IE" sz="4000" dirty="0">
                <a:solidFill>
                  <a:srgbClr val="002060"/>
                </a:solidFill>
                <a:latin typeface="Garamond" panose="02020404030301010803" pitchFamily="18" charset="0"/>
              </a:rPr>
              <a:t>Education and training</a:t>
            </a:r>
          </a:p>
          <a:p>
            <a:r>
              <a:rPr lang="en-IE" sz="4000" dirty="0">
                <a:solidFill>
                  <a:srgbClr val="002060"/>
                </a:solidFill>
                <a:latin typeface="Garamond" panose="02020404030301010803" pitchFamily="18" charset="0"/>
              </a:rPr>
              <a:t>Prevention of sexual violence- resources from programmes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1206" y="5805304"/>
            <a:ext cx="3274422" cy="743317"/>
          </a:xfrm>
          <a:prstGeom prst="rect">
            <a:avLst/>
          </a:prstGeom>
        </p:spPr>
      </p:pic>
      <p:pic>
        <p:nvPicPr>
          <p:cNvPr id="5" name="Picture 2" descr="#askconsent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59" y="119062"/>
            <a:ext cx="4248150" cy="492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404626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766" y="2215356"/>
            <a:ext cx="11316258" cy="3639033"/>
          </a:xfrm>
        </p:spPr>
        <p:txBody>
          <a:bodyPr numCol="1">
            <a:normAutofit lnSpcReduction="10000"/>
          </a:bodyPr>
          <a:lstStyle/>
          <a:p>
            <a:pPr>
              <a:lnSpc>
                <a:spcPct val="100000"/>
              </a:lnSpc>
            </a:pPr>
            <a:r>
              <a:rPr lang="en-IE" sz="4000" dirty="0">
                <a:solidFill>
                  <a:srgbClr val="002060"/>
                </a:solidFill>
                <a:latin typeface="Garamond" panose="02020404030301010803" pitchFamily="18" charset="0"/>
              </a:rPr>
              <a:t>Understanding consent</a:t>
            </a:r>
          </a:p>
          <a:p>
            <a:pPr>
              <a:lnSpc>
                <a:spcPct val="100000"/>
              </a:lnSpc>
            </a:pPr>
            <a:r>
              <a:rPr lang="en-IE" sz="4000" dirty="0">
                <a:solidFill>
                  <a:srgbClr val="002060"/>
                </a:solidFill>
                <a:latin typeface="Garamond" panose="02020404030301010803" pitchFamily="18" charset="0"/>
              </a:rPr>
              <a:t>The impact of pornography</a:t>
            </a:r>
          </a:p>
          <a:p>
            <a:pPr>
              <a:lnSpc>
                <a:spcPct val="100000"/>
              </a:lnSpc>
            </a:pPr>
            <a:r>
              <a:rPr lang="en-IE" sz="4000" dirty="0">
                <a:solidFill>
                  <a:srgbClr val="002060"/>
                </a:solidFill>
                <a:latin typeface="Garamond" panose="02020404030301010803" pitchFamily="18" charset="0"/>
              </a:rPr>
              <a:t>Sharing of Intimate images</a:t>
            </a:r>
          </a:p>
          <a:p>
            <a:pPr>
              <a:lnSpc>
                <a:spcPct val="100000"/>
              </a:lnSpc>
            </a:pPr>
            <a:r>
              <a:rPr lang="en-IE" sz="4000" dirty="0">
                <a:solidFill>
                  <a:srgbClr val="002060"/>
                </a:solidFill>
                <a:latin typeface="Garamond" panose="02020404030301010803" pitchFamily="18" charset="0"/>
              </a:rPr>
              <a:t>Whole school approach </a:t>
            </a:r>
          </a:p>
          <a:p>
            <a:pPr>
              <a:lnSpc>
                <a:spcPct val="100000"/>
              </a:lnSpc>
            </a:pPr>
            <a:r>
              <a:rPr lang="en-IE" sz="4000" dirty="0">
                <a:solidFill>
                  <a:srgbClr val="002060"/>
                </a:solidFill>
                <a:latin typeface="Garamond" panose="02020404030301010803" pitchFamily="18" charset="0"/>
              </a:rPr>
              <a:t>Training and resources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6602" y="5758173"/>
            <a:ext cx="3274422" cy="743317"/>
          </a:xfrm>
          <a:prstGeom prst="rect">
            <a:avLst/>
          </a:prstGeom>
        </p:spPr>
      </p:pic>
      <p:sp>
        <p:nvSpPr>
          <p:cNvPr id="6" name="TextBox 5"/>
          <p:cNvSpPr txBox="1"/>
          <p:nvPr/>
        </p:nvSpPr>
        <p:spPr>
          <a:xfrm>
            <a:off x="3222703" y="1137368"/>
            <a:ext cx="7493620" cy="861774"/>
          </a:xfrm>
          <a:prstGeom prst="rect">
            <a:avLst/>
          </a:prstGeom>
          <a:noFill/>
        </p:spPr>
        <p:txBody>
          <a:bodyPr wrap="square" rtlCol="0">
            <a:spAutoFit/>
          </a:bodyPr>
          <a:lstStyle/>
          <a:p>
            <a:r>
              <a:rPr lang="en-IE" sz="5000" dirty="0">
                <a:solidFill>
                  <a:srgbClr val="002060"/>
                </a:solidFill>
                <a:latin typeface="Garamond" panose="02020404030301010803" pitchFamily="18" charset="0"/>
              </a:rPr>
              <a:t>Outline of talk</a:t>
            </a:r>
          </a:p>
        </p:txBody>
      </p:sp>
      <p:pic>
        <p:nvPicPr>
          <p:cNvPr id="7" name="Picture 2" descr="#askconsent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76927" y="385947"/>
            <a:ext cx="4248150" cy="492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62576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solidFill>
                  <a:srgbClr val="002060"/>
                </a:solidFill>
                <a:latin typeface="Garamond" panose="02020404030301010803" pitchFamily="18" charset="0"/>
              </a:rPr>
              <a:t>Consent and young people</a:t>
            </a:r>
          </a:p>
        </p:txBody>
      </p:sp>
      <p:sp>
        <p:nvSpPr>
          <p:cNvPr id="3" name="Content Placeholder 2"/>
          <p:cNvSpPr>
            <a:spLocks noGrp="1"/>
          </p:cNvSpPr>
          <p:nvPr>
            <p:ph idx="1"/>
          </p:nvPr>
        </p:nvSpPr>
        <p:spPr>
          <a:xfrm>
            <a:off x="566529" y="2136795"/>
            <a:ext cx="10515600" cy="3790830"/>
          </a:xfrm>
        </p:spPr>
        <p:txBody>
          <a:bodyPr vert="horz" lIns="91440" tIns="45720" rIns="91440" bIns="45720" numCol="1" rtlCol="0" anchor="t">
            <a:normAutofit fontScale="85000" lnSpcReduction="10000"/>
          </a:bodyPr>
          <a:lstStyle/>
          <a:p>
            <a:pPr>
              <a:lnSpc>
                <a:spcPct val="150000"/>
              </a:lnSpc>
            </a:pPr>
            <a:r>
              <a:rPr lang="en-IE" sz="3500" dirty="0">
                <a:solidFill>
                  <a:srgbClr val="002060"/>
                </a:solidFill>
                <a:latin typeface="Garamond" panose="02020404030301010803" pitchFamily="18" charset="0"/>
              </a:rPr>
              <a:t>More than just age of consent</a:t>
            </a:r>
          </a:p>
          <a:p>
            <a:pPr>
              <a:lnSpc>
                <a:spcPct val="150000"/>
              </a:lnSpc>
            </a:pPr>
            <a:r>
              <a:rPr lang="en-IE" sz="3500" dirty="0">
                <a:solidFill>
                  <a:srgbClr val="002060"/>
                </a:solidFill>
                <a:latin typeface="Garamond" panose="02020404030301010803" pitchFamily="18" charset="0"/>
              </a:rPr>
              <a:t>Teaching young people skills- communication and self awareness</a:t>
            </a:r>
          </a:p>
          <a:p>
            <a:pPr>
              <a:lnSpc>
                <a:spcPct val="150000"/>
              </a:lnSpc>
            </a:pPr>
            <a:r>
              <a:rPr lang="en-IE" sz="3500" dirty="0">
                <a:solidFill>
                  <a:srgbClr val="002060"/>
                </a:solidFill>
                <a:latin typeface="Garamond" panose="02020404030301010803" pitchFamily="18" charset="0"/>
              </a:rPr>
              <a:t>What do young people understand about consent? What do they need to know</a:t>
            </a:r>
          </a:p>
          <a:p>
            <a:pPr>
              <a:lnSpc>
                <a:spcPct val="150000"/>
              </a:lnSpc>
            </a:pPr>
            <a:r>
              <a:rPr lang="en-IE" sz="3500" dirty="0">
                <a:solidFill>
                  <a:srgbClr val="002060"/>
                </a:solidFill>
                <a:latin typeface="Garamond" panose="02020404030301010803" pitchFamily="18" charset="0"/>
              </a:rPr>
              <a:t>School staff may not understand consent</a:t>
            </a:r>
          </a:p>
          <a:p>
            <a:pPr marL="0" indent="0">
              <a:buNone/>
            </a:pPr>
            <a:endParaRPr lang="en-IE" dirty="0">
              <a:latin typeface="Century Gothic"/>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9014" y="5927625"/>
            <a:ext cx="3274422" cy="743317"/>
          </a:xfrm>
          <a:prstGeom prst="rect">
            <a:avLst/>
          </a:prstGeom>
        </p:spPr>
      </p:pic>
      <p:pic>
        <p:nvPicPr>
          <p:cNvPr id="6" name="Picture 2" descr="#askconsent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1361" y="203753"/>
            <a:ext cx="4248150" cy="492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17491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54352" y="2955073"/>
            <a:ext cx="6690731" cy="1068057"/>
          </a:xfrm>
        </p:spPr>
        <p:txBody>
          <a:bodyPr/>
          <a:lstStyle/>
          <a:p>
            <a:r>
              <a:rPr lang="en-IE" dirty="0">
                <a:solidFill>
                  <a:srgbClr val="002060"/>
                </a:solidFill>
              </a:rPr>
              <a:t>Consent and the law</a:t>
            </a:r>
          </a:p>
        </p:txBody>
      </p:sp>
      <p:pic>
        <p:nvPicPr>
          <p:cNvPr id="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3782"/>
            <a:ext cx="1379116" cy="8401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8904" y="137959"/>
            <a:ext cx="3274422" cy="743317"/>
          </a:xfrm>
          <a:prstGeom prst="rect">
            <a:avLst/>
          </a:prstGeom>
        </p:spPr>
      </p:pic>
      <p:pic>
        <p:nvPicPr>
          <p:cNvPr id="7" name="Picture 2" descr="#askconsent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9229" y="1523371"/>
            <a:ext cx="4248150" cy="4921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4818" y="4456961"/>
            <a:ext cx="4913802" cy="1639966"/>
          </a:xfrm>
          <a:prstGeom prst="rect">
            <a:avLst/>
          </a:prstGeom>
        </p:spPr>
      </p:pic>
    </p:spTree>
    <p:extLst>
      <p:ext uri="{BB962C8B-B14F-4D97-AF65-F5344CB8AC3E}">
        <p14:creationId xmlns:p14="http://schemas.microsoft.com/office/powerpoint/2010/main" val="185482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34937" y="289933"/>
            <a:ext cx="7961970" cy="847624"/>
          </a:xfrm>
        </p:spPr>
        <p:txBody>
          <a:bodyPr/>
          <a:lstStyle/>
          <a:p>
            <a:r>
              <a:rPr lang="en-US" sz="3000" dirty="0">
                <a:solidFill>
                  <a:schemeClr val="accent1"/>
                </a:solidFill>
                <a:ea typeface="+mj-lt"/>
                <a:cs typeface="+mj-lt"/>
              </a:rPr>
              <a:t>What the law says about consent -</a:t>
            </a:r>
            <a:r>
              <a:rPr lang="en-IE" sz="3000" dirty="0">
                <a:solidFill>
                  <a:schemeClr val="accent1"/>
                </a:solidFill>
                <a:ea typeface="+mj-lt"/>
                <a:cs typeface="+mj-lt"/>
              </a:rPr>
              <a:t>The Criminal Law (Sexual Offences) Act 2017</a:t>
            </a:r>
            <a:endParaRPr lang="en-US" sz="3000" dirty="0">
              <a:solidFill>
                <a:schemeClr val="accent1"/>
              </a:solidFill>
            </a:endParaRPr>
          </a:p>
        </p:txBody>
      </p:sp>
      <p:sp>
        <p:nvSpPr>
          <p:cNvPr id="4" name="Text Placeholder 3"/>
          <p:cNvSpPr>
            <a:spLocks noGrp="1"/>
          </p:cNvSpPr>
          <p:nvPr>
            <p:ph idx="1"/>
          </p:nvPr>
        </p:nvSpPr>
        <p:spPr/>
        <p:txBody>
          <a:bodyPr vert="horz" lIns="91440" tIns="45720" rIns="91440" bIns="45720" rtlCol="0" anchor="t">
            <a:normAutofit/>
          </a:bodyPr>
          <a:lstStyle/>
          <a:p>
            <a:endParaRPr lang="en-US" dirty="0"/>
          </a:p>
          <a:p>
            <a:endParaRPr lang="en-US" dirty="0"/>
          </a:p>
        </p:txBody>
      </p:sp>
      <p:sp>
        <p:nvSpPr>
          <p:cNvPr id="5" name="Content Placeholder 4"/>
          <p:cNvSpPr>
            <a:spLocks noGrp="1"/>
          </p:cNvSpPr>
          <p:nvPr>
            <p:ph sz="half" idx="4294967295"/>
          </p:nvPr>
        </p:nvSpPr>
        <p:spPr>
          <a:xfrm>
            <a:off x="256479" y="1326995"/>
            <a:ext cx="11750668" cy="5453546"/>
          </a:xfrm>
          <a:prstGeom prst="rect">
            <a:avLst/>
          </a:prstGeom>
        </p:spPr>
        <p:txBody>
          <a:bodyPr vert="horz" lIns="91440" tIns="45720" rIns="91440" bIns="45720" rtlCol="0" anchor="t">
            <a:noAutofit/>
          </a:bodyPr>
          <a:lstStyle/>
          <a:p>
            <a:r>
              <a:rPr lang="en-IE" sz="2000" b="1" dirty="0">
                <a:solidFill>
                  <a:srgbClr val="002060"/>
                </a:solidFill>
                <a:ea typeface="+mn-lt"/>
                <a:cs typeface="+mn-lt"/>
              </a:rPr>
              <a:t>‘A person consents to a sexual act if he or she freely and voluntarily agrees to engage in that act.’</a:t>
            </a:r>
            <a:endParaRPr lang="en-IE" sz="2000" dirty="0">
              <a:solidFill>
                <a:srgbClr val="002060"/>
              </a:solidFill>
              <a:ea typeface="+mn-lt"/>
              <a:cs typeface="+mn-lt"/>
            </a:endParaRPr>
          </a:p>
          <a:p>
            <a:pPr>
              <a:lnSpc>
                <a:spcPct val="120000"/>
              </a:lnSpc>
              <a:spcBef>
                <a:spcPct val="0"/>
              </a:spcBef>
              <a:spcAft>
                <a:spcPct val="0"/>
              </a:spcAft>
            </a:pPr>
            <a:r>
              <a:rPr lang="en-IE" sz="2000" i="1" dirty="0">
                <a:solidFill>
                  <a:srgbClr val="002060"/>
                </a:solidFill>
                <a:ea typeface="+mn-lt"/>
                <a:cs typeface="+mn-lt"/>
              </a:rPr>
              <a:t>Some circumstances in which there is no consent to a sexual act: if </a:t>
            </a:r>
            <a:endParaRPr lang="en-IE" sz="2000" dirty="0">
              <a:ea typeface="+mn-lt"/>
              <a:cs typeface="+mn-lt"/>
            </a:endParaRPr>
          </a:p>
          <a:p>
            <a:pPr>
              <a:lnSpc>
                <a:spcPct val="120000"/>
              </a:lnSpc>
              <a:spcBef>
                <a:spcPct val="0"/>
              </a:spcBef>
              <a:spcAft>
                <a:spcPct val="0"/>
              </a:spcAft>
              <a:buFont typeface="Wingdings,Sans-Serif" charset="2"/>
              <a:buChar char="v"/>
            </a:pPr>
            <a:r>
              <a:rPr lang="en-IE" sz="2000" i="1" dirty="0">
                <a:solidFill>
                  <a:srgbClr val="002060"/>
                </a:solidFill>
                <a:ea typeface="+mn-lt"/>
                <a:cs typeface="+mn-lt"/>
              </a:rPr>
              <a:t>  </a:t>
            </a:r>
            <a:r>
              <a:rPr lang="en-IE" sz="2000" b="1" u="sng" dirty="0">
                <a:solidFill>
                  <a:srgbClr val="002060"/>
                </a:solidFill>
                <a:ea typeface="+mn-lt"/>
                <a:cs typeface="+mn-lt"/>
              </a:rPr>
              <a:t>force</a:t>
            </a:r>
            <a:r>
              <a:rPr lang="en-IE" sz="2000" i="1" dirty="0">
                <a:solidFill>
                  <a:srgbClr val="002060"/>
                </a:solidFill>
                <a:ea typeface="+mn-lt"/>
                <a:cs typeface="+mn-lt"/>
              </a:rPr>
              <a:t> is used</a:t>
            </a:r>
            <a:endParaRPr lang="en-IE" sz="2000" dirty="0">
              <a:ea typeface="+mn-lt"/>
              <a:cs typeface="+mn-lt"/>
            </a:endParaRPr>
          </a:p>
          <a:p>
            <a:pPr>
              <a:lnSpc>
                <a:spcPct val="120000"/>
              </a:lnSpc>
              <a:spcBef>
                <a:spcPct val="0"/>
              </a:spcBef>
              <a:spcAft>
                <a:spcPct val="0"/>
              </a:spcAft>
              <a:buFont typeface="Wingdings,Sans-Serif" charset="2"/>
              <a:buChar char="v"/>
            </a:pPr>
            <a:r>
              <a:rPr lang="en-IE" sz="2000" i="1" dirty="0">
                <a:solidFill>
                  <a:srgbClr val="002060"/>
                </a:solidFill>
                <a:ea typeface="+mn-lt"/>
                <a:cs typeface="+mn-lt"/>
              </a:rPr>
              <a:t>  there is a </a:t>
            </a:r>
            <a:r>
              <a:rPr lang="en-IE" sz="2000" b="1" u="sng" dirty="0">
                <a:solidFill>
                  <a:srgbClr val="002060"/>
                </a:solidFill>
                <a:ea typeface="+mn-lt"/>
                <a:cs typeface="+mn-lt"/>
              </a:rPr>
              <a:t>threat of force </a:t>
            </a:r>
            <a:r>
              <a:rPr lang="en-IE" sz="2000" i="1" dirty="0">
                <a:solidFill>
                  <a:srgbClr val="002060"/>
                </a:solidFill>
                <a:ea typeface="+mn-lt"/>
                <a:cs typeface="+mn-lt"/>
              </a:rPr>
              <a:t>being used against victim or another person</a:t>
            </a:r>
            <a:endParaRPr lang="en-IE" sz="2000" dirty="0">
              <a:ea typeface="+mn-lt"/>
              <a:cs typeface="+mn-lt"/>
            </a:endParaRPr>
          </a:p>
          <a:p>
            <a:pPr>
              <a:lnSpc>
                <a:spcPct val="120000"/>
              </a:lnSpc>
              <a:spcBef>
                <a:spcPct val="0"/>
              </a:spcBef>
              <a:spcAft>
                <a:spcPct val="0"/>
              </a:spcAft>
              <a:buFont typeface="Wingdings,Sans-Serif" charset="2"/>
              <a:buChar char="v"/>
            </a:pPr>
            <a:r>
              <a:rPr lang="en-IE" sz="2000" i="1" dirty="0">
                <a:solidFill>
                  <a:srgbClr val="002060"/>
                </a:solidFill>
                <a:ea typeface="+mn-lt"/>
                <a:cs typeface="+mn-lt"/>
              </a:rPr>
              <a:t>  there is a well founded </a:t>
            </a:r>
            <a:r>
              <a:rPr lang="en-IE" sz="2000" b="1" u="sng" dirty="0">
                <a:solidFill>
                  <a:srgbClr val="002060"/>
                </a:solidFill>
                <a:ea typeface="+mn-lt"/>
                <a:cs typeface="+mn-lt"/>
              </a:rPr>
              <a:t>fear of force </a:t>
            </a:r>
            <a:r>
              <a:rPr lang="en-IE" sz="2000" i="1" dirty="0">
                <a:solidFill>
                  <a:srgbClr val="002060"/>
                </a:solidFill>
                <a:ea typeface="+mn-lt"/>
                <a:cs typeface="+mn-lt"/>
              </a:rPr>
              <a:t>to self or another</a:t>
            </a:r>
            <a:endParaRPr lang="en-IE" sz="2000" dirty="0">
              <a:ea typeface="+mn-lt"/>
              <a:cs typeface="+mn-lt"/>
            </a:endParaRPr>
          </a:p>
          <a:p>
            <a:pPr>
              <a:lnSpc>
                <a:spcPct val="120000"/>
              </a:lnSpc>
              <a:spcBef>
                <a:spcPct val="0"/>
              </a:spcBef>
              <a:spcAft>
                <a:spcPct val="0"/>
              </a:spcAft>
              <a:buFont typeface="Wingdings,Sans-Serif" charset="2"/>
              <a:buChar char="v"/>
            </a:pPr>
            <a:r>
              <a:rPr lang="en-IE" sz="2000" i="1" dirty="0">
                <a:solidFill>
                  <a:srgbClr val="002060"/>
                </a:solidFill>
                <a:ea typeface="+mn-lt"/>
                <a:cs typeface="+mn-lt"/>
              </a:rPr>
              <a:t>  a person is </a:t>
            </a:r>
            <a:r>
              <a:rPr lang="en-IE" sz="2000" b="1" u="sng" dirty="0">
                <a:solidFill>
                  <a:srgbClr val="002060"/>
                </a:solidFill>
                <a:ea typeface="+mn-lt"/>
                <a:cs typeface="+mn-lt"/>
              </a:rPr>
              <a:t>asleep or unconscious</a:t>
            </a:r>
            <a:endParaRPr lang="en-US" sz="2000" dirty="0">
              <a:ea typeface="+mn-lt"/>
              <a:cs typeface="+mn-lt"/>
            </a:endParaRPr>
          </a:p>
          <a:p>
            <a:pPr>
              <a:lnSpc>
                <a:spcPct val="120000"/>
              </a:lnSpc>
              <a:spcBef>
                <a:spcPct val="0"/>
              </a:spcBef>
              <a:spcAft>
                <a:spcPct val="0"/>
              </a:spcAft>
              <a:buFont typeface="Wingdings,Sans-Serif" charset="2"/>
              <a:buChar char="v"/>
            </a:pPr>
            <a:r>
              <a:rPr lang="en-IE" sz="2000" i="1" dirty="0">
                <a:solidFill>
                  <a:srgbClr val="002060"/>
                </a:solidFill>
                <a:ea typeface="+mn-lt"/>
                <a:cs typeface="+mn-lt"/>
              </a:rPr>
              <a:t>  a person is incapable of consenting because of the </a:t>
            </a:r>
            <a:r>
              <a:rPr lang="en-IE" sz="2000" b="1" u="sng" dirty="0">
                <a:solidFill>
                  <a:srgbClr val="002060"/>
                </a:solidFill>
                <a:ea typeface="+mn-lt"/>
                <a:cs typeface="+mn-lt"/>
              </a:rPr>
              <a:t>effect of alcohol or some other drug</a:t>
            </a:r>
            <a:endParaRPr lang="en-US" sz="2000" dirty="0">
              <a:ea typeface="+mn-lt"/>
              <a:cs typeface="+mn-lt"/>
            </a:endParaRPr>
          </a:p>
          <a:p>
            <a:pPr>
              <a:lnSpc>
                <a:spcPct val="120000"/>
              </a:lnSpc>
              <a:spcBef>
                <a:spcPct val="0"/>
              </a:spcBef>
              <a:spcAft>
                <a:spcPct val="0"/>
              </a:spcAft>
              <a:buFont typeface="Wingdings,Sans-Serif" charset="2"/>
              <a:buChar char="v"/>
            </a:pPr>
            <a:r>
              <a:rPr lang="en-IE" sz="2000" i="1" dirty="0">
                <a:solidFill>
                  <a:srgbClr val="002060"/>
                </a:solidFill>
                <a:ea typeface="+mn-lt"/>
                <a:cs typeface="+mn-lt"/>
              </a:rPr>
              <a:t>  a person is suffering from a </a:t>
            </a:r>
            <a:r>
              <a:rPr lang="en-IE" sz="2000" b="1" u="sng" dirty="0">
                <a:solidFill>
                  <a:srgbClr val="002060"/>
                </a:solidFill>
                <a:ea typeface="+mn-lt"/>
                <a:cs typeface="+mn-lt"/>
              </a:rPr>
              <a:t>physical disability which prevents</a:t>
            </a:r>
            <a:r>
              <a:rPr lang="en-IE" sz="2000" b="1" dirty="0">
                <a:solidFill>
                  <a:srgbClr val="002060"/>
                </a:solidFill>
                <a:ea typeface="+mn-lt"/>
                <a:cs typeface="+mn-lt"/>
              </a:rPr>
              <a:t>  </a:t>
            </a:r>
            <a:r>
              <a:rPr lang="en-IE" sz="2000" b="1" u="sng" dirty="0">
                <a:solidFill>
                  <a:srgbClr val="002060"/>
                </a:solidFill>
                <a:ea typeface="+mn-lt"/>
                <a:cs typeface="+mn-lt"/>
              </a:rPr>
              <a:t>communication</a:t>
            </a:r>
            <a:r>
              <a:rPr lang="en-IE" sz="2000" i="1" dirty="0">
                <a:solidFill>
                  <a:srgbClr val="002060"/>
                </a:solidFill>
                <a:ea typeface="+mn-lt"/>
                <a:cs typeface="+mn-lt"/>
              </a:rPr>
              <a:t> of consent</a:t>
            </a:r>
            <a:endParaRPr lang="en-US" sz="2000" dirty="0">
              <a:ea typeface="+mn-lt"/>
              <a:cs typeface="+mn-lt"/>
            </a:endParaRPr>
          </a:p>
          <a:p>
            <a:pPr>
              <a:lnSpc>
                <a:spcPct val="120000"/>
              </a:lnSpc>
              <a:spcBef>
                <a:spcPct val="0"/>
              </a:spcBef>
              <a:spcAft>
                <a:spcPct val="0"/>
              </a:spcAft>
              <a:buFont typeface="Wingdings,Sans-Serif" charset="2"/>
              <a:buChar char="v"/>
            </a:pPr>
            <a:r>
              <a:rPr lang="en-IE" sz="2000" i="1" dirty="0">
                <a:solidFill>
                  <a:srgbClr val="002060"/>
                </a:solidFill>
                <a:ea typeface="+mn-lt"/>
                <a:cs typeface="+mn-lt"/>
              </a:rPr>
              <a:t> a person is </a:t>
            </a:r>
            <a:r>
              <a:rPr lang="en-IE" sz="2000" b="1" u="sng" dirty="0">
                <a:solidFill>
                  <a:srgbClr val="002060"/>
                </a:solidFill>
                <a:ea typeface="+mn-lt"/>
                <a:cs typeface="+mn-lt"/>
              </a:rPr>
              <a:t>mistaken as to the nature and purpose of the act </a:t>
            </a:r>
            <a:r>
              <a:rPr lang="en-IE" sz="2000" i="1" dirty="0">
                <a:solidFill>
                  <a:srgbClr val="002060"/>
                </a:solidFill>
                <a:ea typeface="+mn-lt"/>
                <a:cs typeface="+mn-lt"/>
              </a:rPr>
              <a:t>or </a:t>
            </a:r>
            <a:endParaRPr lang="en-US" sz="2000" dirty="0">
              <a:ea typeface="+mn-lt"/>
              <a:cs typeface="+mn-lt"/>
            </a:endParaRPr>
          </a:p>
          <a:p>
            <a:pPr>
              <a:lnSpc>
                <a:spcPct val="120000"/>
              </a:lnSpc>
              <a:spcBef>
                <a:spcPct val="0"/>
              </a:spcBef>
              <a:spcAft>
                <a:spcPct val="0"/>
              </a:spcAft>
              <a:buFont typeface="Wingdings,Sans-Serif" charset="2"/>
              <a:buChar char="v"/>
            </a:pPr>
            <a:r>
              <a:rPr lang="en-IE" sz="2000" i="1" dirty="0">
                <a:solidFill>
                  <a:srgbClr val="002060"/>
                </a:solidFill>
                <a:ea typeface="+mn-lt"/>
                <a:cs typeface="+mn-lt"/>
              </a:rPr>
              <a:t> a person is </a:t>
            </a:r>
            <a:r>
              <a:rPr lang="en-IE" sz="2000" b="1" u="sng" dirty="0">
                <a:solidFill>
                  <a:srgbClr val="002060"/>
                </a:solidFill>
                <a:ea typeface="+mn-lt"/>
                <a:cs typeface="+mn-lt"/>
              </a:rPr>
              <a:t>mistaken as to the identity of any other person </a:t>
            </a:r>
            <a:r>
              <a:rPr lang="en-IE" sz="2000" i="1" dirty="0">
                <a:solidFill>
                  <a:srgbClr val="002060"/>
                </a:solidFill>
                <a:ea typeface="+mn-lt"/>
                <a:cs typeface="+mn-lt"/>
              </a:rPr>
              <a:t>involved </a:t>
            </a:r>
            <a:endParaRPr lang="en-US" sz="2000" dirty="0">
              <a:ea typeface="+mn-lt"/>
              <a:cs typeface="+mn-lt"/>
            </a:endParaRPr>
          </a:p>
          <a:p>
            <a:pPr>
              <a:lnSpc>
                <a:spcPct val="120000"/>
              </a:lnSpc>
              <a:spcBef>
                <a:spcPct val="0"/>
              </a:spcBef>
              <a:spcAft>
                <a:spcPct val="0"/>
              </a:spcAft>
              <a:buFont typeface="Wingdings,Sans-Serif" charset="2"/>
              <a:buChar char="v"/>
            </a:pPr>
            <a:r>
              <a:rPr lang="en-IE" sz="2000" i="1" dirty="0">
                <a:solidFill>
                  <a:srgbClr val="002060"/>
                </a:solidFill>
                <a:ea typeface="+mn-lt"/>
                <a:cs typeface="+mn-lt"/>
              </a:rPr>
              <a:t> a person is being </a:t>
            </a:r>
            <a:r>
              <a:rPr lang="en-IE" sz="2000" b="1" u="sng" dirty="0">
                <a:solidFill>
                  <a:srgbClr val="002060"/>
                </a:solidFill>
                <a:ea typeface="+mn-lt"/>
                <a:cs typeface="+mn-lt"/>
              </a:rPr>
              <a:t>unlawfully detained </a:t>
            </a:r>
            <a:r>
              <a:rPr lang="en-IE" sz="2000" i="1" dirty="0">
                <a:solidFill>
                  <a:srgbClr val="002060"/>
                </a:solidFill>
                <a:ea typeface="+mn-lt"/>
                <a:cs typeface="+mn-lt"/>
              </a:rPr>
              <a:t>at the time of the act</a:t>
            </a:r>
            <a:endParaRPr lang="en-IE" sz="2000" dirty="0">
              <a:ea typeface="+mn-lt"/>
              <a:cs typeface="+mn-lt"/>
            </a:endParaRPr>
          </a:p>
          <a:p>
            <a:pPr>
              <a:lnSpc>
                <a:spcPct val="120000"/>
              </a:lnSpc>
              <a:spcBef>
                <a:spcPct val="0"/>
              </a:spcBef>
              <a:spcAft>
                <a:spcPct val="0"/>
              </a:spcAft>
              <a:buFont typeface="Wingdings,Sans-Serif" charset="2"/>
              <a:buChar char="v"/>
            </a:pPr>
            <a:r>
              <a:rPr lang="en-IE" sz="2000" i="1" dirty="0">
                <a:solidFill>
                  <a:srgbClr val="002060"/>
                </a:solidFill>
                <a:ea typeface="+mn-lt"/>
                <a:cs typeface="+mn-lt"/>
              </a:rPr>
              <a:t> consent is </a:t>
            </a:r>
            <a:r>
              <a:rPr lang="en-IE" sz="2000" b="1" u="sng" dirty="0">
                <a:solidFill>
                  <a:srgbClr val="002060"/>
                </a:solidFill>
                <a:ea typeface="+mn-lt"/>
                <a:cs typeface="+mn-lt"/>
              </a:rPr>
              <a:t>given by a third party</a:t>
            </a:r>
            <a:r>
              <a:rPr lang="en-IE" sz="2000" dirty="0">
                <a:solidFill>
                  <a:srgbClr val="002060"/>
                </a:solidFill>
                <a:ea typeface="+mn-lt"/>
                <a:cs typeface="+mn-lt"/>
              </a:rPr>
              <a:t> </a:t>
            </a:r>
            <a:endParaRPr lang="en-IE" sz="2000" dirty="0">
              <a:ea typeface="+mn-lt"/>
              <a:cs typeface="+mn-lt"/>
            </a:endParaRPr>
          </a:p>
          <a:p>
            <a:pPr marL="742950" indent="-285750">
              <a:spcBef>
                <a:spcPct val="0"/>
              </a:spcBef>
              <a:spcAft>
                <a:spcPct val="0"/>
              </a:spcAft>
            </a:pPr>
            <a:r>
              <a:rPr lang="en-IE" sz="2000" dirty="0">
                <a:solidFill>
                  <a:srgbClr val="002060"/>
                </a:solidFill>
                <a:ea typeface="+mn-lt"/>
                <a:cs typeface="+mn-lt"/>
              </a:rPr>
              <a:t>(4) Consent to a sexual act may be withdrawn at any time </a:t>
            </a:r>
            <a:endParaRPr lang="en-US" sz="2000" dirty="0">
              <a:ea typeface="+mn-lt"/>
              <a:cs typeface="+mn-lt"/>
            </a:endParaRPr>
          </a:p>
          <a:p>
            <a:pPr marL="742950" indent="-285750">
              <a:spcBef>
                <a:spcPct val="0"/>
              </a:spcBef>
              <a:spcAft>
                <a:spcPct val="0"/>
              </a:spcAft>
            </a:pPr>
            <a:endParaRPr lang="en-IE" sz="2000" dirty="0">
              <a:ea typeface="+mn-lt"/>
              <a:cs typeface="+mn-lt"/>
            </a:endParaRPr>
          </a:p>
          <a:p>
            <a:pPr marL="742950" indent="-285750">
              <a:spcBef>
                <a:spcPct val="0"/>
              </a:spcBef>
              <a:spcAft>
                <a:spcPct val="0"/>
              </a:spcAft>
            </a:pPr>
            <a:r>
              <a:rPr lang="en-IE" sz="2000" dirty="0">
                <a:solidFill>
                  <a:srgbClr val="002060"/>
                </a:solidFill>
                <a:ea typeface="+mn-lt"/>
                <a:cs typeface="+mn-lt"/>
              </a:rPr>
              <a:t>(5) Any failure or omission on the part of a person to offer resistance to an act does not of itself constitute consent to that act. </a:t>
            </a:r>
            <a:endParaRPr lang="en-IE" sz="2000" dirty="0"/>
          </a:p>
        </p:txBody>
      </p:sp>
    </p:spTree>
    <p:extLst>
      <p:ext uri="{BB962C8B-B14F-4D97-AF65-F5344CB8AC3E}">
        <p14:creationId xmlns:p14="http://schemas.microsoft.com/office/powerpoint/2010/main" val="80282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7490" y="786746"/>
            <a:ext cx="9011652" cy="854704"/>
          </a:xfrm>
        </p:spPr>
        <p:txBody>
          <a:bodyPr>
            <a:normAutofit/>
          </a:bodyPr>
          <a:lstStyle/>
          <a:p>
            <a:r>
              <a:rPr lang="en-IE" sz="4000" dirty="0">
                <a:solidFill>
                  <a:srgbClr val="002060"/>
                </a:solidFill>
                <a:latin typeface="Century Gothic"/>
              </a:rPr>
              <a:t>Impact of pornography and culture</a:t>
            </a:r>
            <a:endParaRPr lang="en-IE" sz="4000" dirty="0">
              <a:solidFill>
                <a:srgbClr val="002060"/>
              </a:solidFill>
            </a:endParaRPr>
          </a:p>
        </p:txBody>
      </p:sp>
      <p:sp>
        <p:nvSpPr>
          <p:cNvPr id="3" name="Content Placeholder 2"/>
          <p:cNvSpPr>
            <a:spLocks noGrp="1"/>
          </p:cNvSpPr>
          <p:nvPr>
            <p:ph idx="1"/>
          </p:nvPr>
        </p:nvSpPr>
        <p:spPr>
          <a:xfrm>
            <a:off x="624468" y="1641450"/>
            <a:ext cx="11039707" cy="5185317"/>
          </a:xfrm>
        </p:spPr>
        <p:txBody>
          <a:bodyPr numCol="1">
            <a:normAutofit/>
          </a:bodyPr>
          <a:lstStyle/>
          <a:p>
            <a:pPr marL="0" indent="0">
              <a:buNone/>
            </a:pPr>
            <a:r>
              <a:rPr lang="en-US" sz="2500" dirty="0">
                <a:solidFill>
                  <a:srgbClr val="002060"/>
                </a:solidFill>
                <a:latin typeface="Garamond" panose="02020404030301010803" pitchFamily="18" charset="0"/>
              </a:rPr>
              <a:t>Young people could experience a range of different risks from </a:t>
            </a:r>
          </a:p>
          <a:p>
            <a:pPr marL="0" indent="0">
              <a:buNone/>
            </a:pPr>
            <a:endParaRPr lang="en-US" sz="2500" dirty="0">
              <a:solidFill>
                <a:srgbClr val="002060"/>
              </a:solidFill>
              <a:latin typeface="Garamond" panose="02020404030301010803" pitchFamily="18" charset="0"/>
            </a:endParaRPr>
          </a:p>
          <a:p>
            <a:pPr>
              <a:buFont typeface="Wingdings" panose="05000000000000000000" pitchFamily="2" charset="2"/>
              <a:buChar char="§"/>
            </a:pPr>
            <a:r>
              <a:rPr lang="en-US" sz="2500" dirty="0">
                <a:solidFill>
                  <a:srgbClr val="002060"/>
                </a:solidFill>
                <a:latin typeface="Garamond" panose="02020404030301010803" pitchFamily="18" charset="0"/>
              </a:rPr>
              <a:t>unrealistic expectations of body image and performance, which could leave young people questioning their own shape, size and overall appearance</a:t>
            </a:r>
          </a:p>
          <a:p>
            <a:pPr>
              <a:buFont typeface="Wingdings" panose="05000000000000000000" pitchFamily="2" charset="2"/>
              <a:buChar char="§"/>
            </a:pPr>
            <a:r>
              <a:rPr lang="en-US" sz="2500" dirty="0">
                <a:solidFill>
                  <a:srgbClr val="002060"/>
                </a:solidFill>
                <a:latin typeface="Garamond" panose="02020404030301010803" pitchFamily="18" charset="0"/>
              </a:rPr>
              <a:t>more casual attitudes towards sex and relationships which don't reflect messages about love and consent</a:t>
            </a:r>
          </a:p>
          <a:p>
            <a:pPr>
              <a:buFont typeface="Wingdings" panose="05000000000000000000" pitchFamily="2" charset="2"/>
              <a:buChar char="§"/>
            </a:pPr>
            <a:r>
              <a:rPr lang="en-US" sz="2500" dirty="0">
                <a:solidFill>
                  <a:srgbClr val="002060"/>
                </a:solidFill>
                <a:latin typeface="Garamond" panose="02020404030301010803" pitchFamily="18" charset="0"/>
              </a:rPr>
              <a:t>more risky or violent sexual behaviour, which if seen without appropriate relationship and sex education might leave a young person with a warped attitude towards the sexual behaviour they expect to experience </a:t>
            </a:r>
          </a:p>
          <a:p>
            <a:pPr>
              <a:buFont typeface="Wingdings" panose="05000000000000000000" pitchFamily="2" charset="2"/>
              <a:buChar char="§"/>
            </a:pPr>
            <a:r>
              <a:rPr lang="en-US" sz="2500" dirty="0">
                <a:solidFill>
                  <a:srgbClr val="002060"/>
                </a:solidFill>
                <a:latin typeface="Garamond" panose="02020404030301010803" pitchFamily="18" charset="0"/>
              </a:rPr>
              <a:t>unrealistic attitudes towards gender roles and identities in relationships; often showing women as always 'up for it' and men as dominant </a:t>
            </a:r>
          </a:p>
          <a:p>
            <a:pPr>
              <a:buFont typeface="Wingdings" panose="05000000000000000000" pitchFamily="2" charset="2"/>
              <a:buChar char="§"/>
            </a:pPr>
            <a:r>
              <a:rPr lang="en-US" sz="2500" dirty="0">
                <a:solidFill>
                  <a:srgbClr val="002060"/>
                </a:solidFill>
                <a:latin typeface="Garamond" panose="02020404030301010803" pitchFamily="18" charset="0"/>
              </a:rPr>
              <a:t>Potentially addictive behaviours- rewiring of brain</a:t>
            </a:r>
          </a:p>
          <a:p>
            <a:pPr marL="0" indent="0">
              <a:buNone/>
            </a:pPr>
            <a:endParaRPr lang="en-US" dirty="0"/>
          </a:p>
          <a:p>
            <a:endParaRPr lang="en-IE"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2651" y="137959"/>
            <a:ext cx="2858003" cy="648787"/>
          </a:xfrm>
          <a:prstGeom prst="rect">
            <a:avLst/>
          </a:prstGeom>
        </p:spPr>
      </p:pic>
    </p:spTree>
    <p:extLst>
      <p:ext uri="{BB962C8B-B14F-4D97-AF65-F5344CB8AC3E}">
        <p14:creationId xmlns:p14="http://schemas.microsoft.com/office/powerpoint/2010/main" val="348157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529" y="1115122"/>
            <a:ext cx="11108798" cy="1056905"/>
          </a:xfrm>
        </p:spPr>
        <p:txBody>
          <a:bodyPr>
            <a:normAutofit/>
          </a:bodyPr>
          <a:lstStyle/>
          <a:p>
            <a:r>
              <a:rPr lang="en-IE" dirty="0">
                <a:solidFill>
                  <a:srgbClr val="002060"/>
                </a:solidFill>
                <a:latin typeface="Century Gothic"/>
              </a:rPr>
              <a:t>Impact of pornography and culture</a:t>
            </a:r>
            <a:endParaRPr lang="en-IE" dirty="0"/>
          </a:p>
        </p:txBody>
      </p:sp>
      <p:sp>
        <p:nvSpPr>
          <p:cNvPr id="3" name="Content Placeholder 2"/>
          <p:cNvSpPr>
            <a:spLocks noGrp="1"/>
          </p:cNvSpPr>
          <p:nvPr>
            <p:ph idx="1"/>
          </p:nvPr>
        </p:nvSpPr>
        <p:spPr>
          <a:xfrm>
            <a:off x="655739" y="1929161"/>
            <a:ext cx="10707354" cy="4033696"/>
          </a:xfrm>
        </p:spPr>
        <p:txBody>
          <a:bodyPr numCol="1">
            <a:normAutofit lnSpcReduction="10000"/>
          </a:bodyPr>
          <a:lstStyle/>
          <a:p>
            <a:pPr>
              <a:lnSpc>
                <a:spcPct val="110000"/>
              </a:lnSpc>
            </a:pPr>
            <a:r>
              <a:rPr lang="en-US" dirty="0">
                <a:solidFill>
                  <a:srgbClr val="002060"/>
                </a:solidFill>
                <a:latin typeface="Garamond" panose="02020404030301010803" pitchFamily="18" charset="0"/>
              </a:rPr>
              <a:t>As pornography does not give a clear message about the necessity of consent, young people can end up confused or misinformed about the importance of this issue.</a:t>
            </a:r>
          </a:p>
          <a:p>
            <a:pPr>
              <a:lnSpc>
                <a:spcPct val="110000"/>
              </a:lnSpc>
            </a:pPr>
            <a:r>
              <a:rPr lang="en-US" dirty="0">
                <a:solidFill>
                  <a:srgbClr val="002060"/>
                </a:solidFill>
                <a:latin typeface="Garamond" panose="02020404030301010803" pitchFamily="18" charset="0"/>
              </a:rPr>
              <a:t>Influenced the views of young people and the level of sexual behaviour which is deemed to be appropriate, expected or acceptable.</a:t>
            </a:r>
          </a:p>
          <a:p>
            <a:pPr>
              <a:lnSpc>
                <a:spcPct val="110000"/>
              </a:lnSpc>
            </a:pPr>
            <a:r>
              <a:rPr lang="en-US" dirty="0">
                <a:solidFill>
                  <a:srgbClr val="002060"/>
                </a:solidFill>
                <a:latin typeface="Garamond" panose="02020404030301010803" pitchFamily="18" charset="0"/>
              </a:rPr>
              <a:t>There is a clear need to support youth to develop the competence to distinguish positive and negative models of sexual health and relationships from the pornography that they watch.  </a:t>
            </a:r>
            <a:endParaRPr lang="en-GB" dirty="0">
              <a:solidFill>
                <a:srgbClr val="002060"/>
              </a:solidFill>
              <a:latin typeface="Garamond" panose="02020404030301010803" pitchFamily="18" charset="0"/>
            </a:endParaRPr>
          </a:p>
          <a:p>
            <a:endParaRPr lang="en-IE" dirty="0"/>
          </a:p>
          <a:p>
            <a:endParaRPr lang="en-IE" dirty="0"/>
          </a:p>
        </p:txBody>
      </p:sp>
      <p:pic>
        <p:nvPicPr>
          <p:cNvPr id="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5773782"/>
            <a:ext cx="1379116" cy="8401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2651" y="137959"/>
            <a:ext cx="2858003" cy="648787"/>
          </a:xfrm>
          <a:prstGeom prst="rect">
            <a:avLst/>
          </a:prstGeom>
        </p:spPr>
      </p:pic>
    </p:spTree>
    <p:extLst>
      <p:ext uri="{BB962C8B-B14F-4D97-AF65-F5344CB8AC3E}">
        <p14:creationId xmlns:p14="http://schemas.microsoft.com/office/powerpoint/2010/main" val="3843810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5">
      <a:dk1>
        <a:srgbClr val="000000"/>
      </a:dk1>
      <a:lt1>
        <a:srgbClr val="FFFFFF"/>
      </a:lt1>
      <a:dk2>
        <a:srgbClr val="44546A"/>
      </a:dk2>
      <a:lt2>
        <a:srgbClr val="E7E6E6"/>
      </a:lt2>
      <a:accent1>
        <a:srgbClr val="000080"/>
      </a:accent1>
      <a:accent2>
        <a:srgbClr val="FA503C"/>
      </a:accent2>
      <a:accent3>
        <a:srgbClr val="FFC0CB"/>
      </a:accent3>
      <a:accent4>
        <a:srgbClr val="FFF000"/>
      </a:accent4>
      <a:accent5>
        <a:srgbClr val="FF8C00"/>
      </a:accent5>
      <a:accent6>
        <a:srgbClr val="50BE6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dyright" id="{121B305D-32AD-BD48-8101-E871AAAB5E38}" vid="{2519C54F-0FB9-7849-A355-522B33FCC5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514DDFBEB9FE42BC6220220FDA79B6" ma:contentTypeVersion="16" ma:contentTypeDescription="Create a new document." ma:contentTypeScope="" ma:versionID="fb852791f5f8a53c572bd8ded8af61f1">
  <xsd:schema xmlns:xsd="http://www.w3.org/2001/XMLSchema" xmlns:xs="http://www.w3.org/2001/XMLSchema" xmlns:p="http://schemas.microsoft.com/office/2006/metadata/properties" xmlns:ns1="http://schemas.microsoft.com/sharepoint/v3" xmlns:ns2="01d9a2ad-257b-435a-9783-6313bfb5c4aa" xmlns:ns3="ae41681f-e801-43cc-83d3-5cf8e98f3d09" xmlns:ns4="http://schemas.microsoft.com/sharepoint/v3/fields" targetNamespace="http://schemas.microsoft.com/office/2006/metadata/properties" ma:root="true" ma:fieldsID="5ddd5c4dac1c080f9753fbe81b6e7fee" ns1:_="" ns2:_="" ns3:_="" ns4:_="">
    <xsd:import namespace="http://schemas.microsoft.com/sharepoint/v3"/>
    <xsd:import namespace="01d9a2ad-257b-435a-9783-6313bfb5c4aa"/>
    <xsd:import namespace="ae41681f-e801-43cc-83d3-5cf8e98f3d09"/>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CNS" minOccurs="0"/>
                <xsd:element ref="ns4:_Vers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d9a2ad-257b-435a-9783-6313bfb5c4a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CNS" ma:index="18" nillable="true" ma:displayName="CNS" ma:internalName="CNS">
      <xsd:simpleType>
        <xsd:restriction base="dms:Text">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41681f-e801-43cc-83d3-5cf8e98f3d0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Version xmlns="http://schemas.microsoft.com/sharepoint/v3/fields" xsi:nil="true"/>
    <_ip_UnifiedCompliancePolicyProperties xmlns="http://schemas.microsoft.com/sharepoint/v3" xsi:nil="true"/>
    <CNS xmlns="01d9a2ad-257b-435a-9783-6313bfb5c4aa" xsi:nil="true"/>
  </documentManagement>
</p:properties>
</file>

<file path=customXml/itemProps1.xml><?xml version="1.0" encoding="utf-8"?>
<ds:datastoreItem xmlns:ds="http://schemas.openxmlformats.org/officeDocument/2006/customXml" ds:itemID="{4CC6D13B-E894-4A8A-A627-4DC2557AF6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d9a2ad-257b-435a-9783-6313bfb5c4aa"/>
    <ds:schemaRef ds:uri="ae41681f-e801-43cc-83d3-5cf8e98f3d09"/>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4E1183-DA08-449F-BDAD-2A0C657721B6}">
  <ds:schemaRefs>
    <ds:schemaRef ds:uri="http://schemas.microsoft.com/sharepoint/v3/contenttype/forms"/>
  </ds:schemaRefs>
</ds:datastoreItem>
</file>

<file path=customXml/itemProps3.xml><?xml version="1.0" encoding="utf-8"?>
<ds:datastoreItem xmlns:ds="http://schemas.openxmlformats.org/officeDocument/2006/customXml" ds:itemID="{92B585F2-163F-454F-900B-C150C1F5BC1C}">
  <ds:schemaRefs>
    <ds:schemaRef ds:uri="http://schemas.microsoft.com/office/2006/metadata/properties"/>
    <ds:schemaRef ds:uri="http://schemas.microsoft.com/office/infopath/2007/PartnerControls"/>
    <ds:schemaRef ds:uri="http://schemas.microsoft.com/sharepoint/v3"/>
    <ds:schemaRef ds:uri="http://schemas.microsoft.com/sharepoint/v3/fields"/>
    <ds:schemaRef ds:uri="01d9a2ad-257b-435a-9783-6313bfb5c4aa"/>
  </ds:schemaRefs>
</ds:datastoreItem>
</file>

<file path=docProps/app.xml><?xml version="1.0" encoding="utf-8"?>
<Properties xmlns="http://schemas.openxmlformats.org/officeDocument/2006/extended-properties" xmlns:vt="http://schemas.openxmlformats.org/officeDocument/2006/docPropsVTypes">
  <TotalTime>1353</TotalTime>
  <Words>1254</Words>
  <Application>Microsoft Office PowerPoint</Application>
  <PresentationFormat>Widescreen</PresentationFormat>
  <Paragraphs>146</Paragraphs>
  <Slides>20</Slides>
  <Notes>19</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Calibri </vt:lpstr>
      <vt:lpstr>Calibri Light</vt:lpstr>
      <vt:lpstr>Century Gothic</vt:lpstr>
      <vt:lpstr>Garamond</vt:lpstr>
      <vt:lpstr>Wingdings</vt:lpstr>
      <vt:lpstr>Wingdings,Sans-Serif</vt:lpstr>
      <vt:lpstr>Office Theme</vt:lpstr>
      <vt:lpstr>Custom Design</vt:lpstr>
      <vt:lpstr>Understanding Consent</vt:lpstr>
      <vt:lpstr>Caitriona Freir Dublin Rape Crisis Centre  Youth Programmes Coordinator</vt:lpstr>
      <vt:lpstr>Dublin Rape Crisis Centre</vt:lpstr>
      <vt:lpstr>PowerPoint Presentation</vt:lpstr>
      <vt:lpstr>Consent and young people</vt:lpstr>
      <vt:lpstr>Consent and the law</vt:lpstr>
      <vt:lpstr>What the law says about consent -The Criminal Law (Sexual Offences) Act 2017</vt:lpstr>
      <vt:lpstr>Impact of pornography and culture</vt:lpstr>
      <vt:lpstr>Impact of pornography and culture</vt:lpstr>
      <vt:lpstr>Sharing intimate  images – issues to consider</vt:lpstr>
      <vt:lpstr>PowerPoint Presentation</vt:lpstr>
      <vt:lpstr>Supporting the Young Person</vt:lpstr>
      <vt:lpstr>What the law says</vt:lpstr>
      <vt:lpstr>Supports around explicit image sharing </vt:lpstr>
      <vt:lpstr>What should we do in schools- Prevention</vt:lpstr>
      <vt:lpstr>A Whole School Approach - Prevention</vt:lpstr>
      <vt:lpstr>Working with Parents</vt:lpstr>
      <vt:lpstr>Training and 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Caitriona Freir</dc:creator>
  <cp:lastModifiedBy>Paula Fitzpatrick (ETBI)</cp:lastModifiedBy>
  <cp:revision>109</cp:revision>
  <cp:lastPrinted>2020-01-29T15:19:57Z</cp:lastPrinted>
  <dcterms:created xsi:type="dcterms:W3CDTF">2020-01-20T14:48:49Z</dcterms:created>
  <dcterms:modified xsi:type="dcterms:W3CDTF">2020-02-12T08:48:16Z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0x010100BE514DDFBEB9FE42BC6220220FDA79B6</vt:lpwstr>
  </property>
</Properties>
</file>