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ink/ink1.xml" ContentType="application/inkml+xml"/>
  <Override PartName="/ppt/ink/ink2.xml" ContentType="application/inkml+xml"/>
  <Override PartName="/ppt/ink/ink9.xml" ContentType="application/inkml+xml"/>
  <Override PartName="/ppt/ink/ink7.xml" ContentType="application/inkml+xml"/>
  <Override PartName="/ppt/ink/ink3.xml" ContentType="application/inkml+xml"/>
  <Override PartName="/ppt/ink/ink8.xml" ContentType="application/inkml+xml"/>
  <Override PartName="/ppt/ink/ink4.xml" ContentType="application/inkml+xml"/>
  <Override PartName="/ppt/ink/ink6.xml" ContentType="application/inkml+xml"/>
  <Override PartName="/ppt/ink/ink5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9"/>
  </p:notesMasterIdLst>
  <p:handoutMasterIdLst>
    <p:handoutMasterId r:id="rId30"/>
  </p:handoutMasterIdLst>
  <p:sldIdLst>
    <p:sldId id="356" r:id="rId3"/>
    <p:sldId id="373" r:id="rId4"/>
    <p:sldId id="318" r:id="rId5"/>
    <p:sldId id="387" r:id="rId6"/>
    <p:sldId id="262" r:id="rId7"/>
    <p:sldId id="388" r:id="rId8"/>
    <p:sldId id="391" r:id="rId9"/>
    <p:sldId id="369" r:id="rId10"/>
    <p:sldId id="389" r:id="rId11"/>
    <p:sldId id="363" r:id="rId12"/>
    <p:sldId id="364" r:id="rId13"/>
    <p:sldId id="365" r:id="rId14"/>
    <p:sldId id="366" r:id="rId15"/>
    <p:sldId id="367" r:id="rId16"/>
    <p:sldId id="285" r:id="rId17"/>
    <p:sldId id="286" r:id="rId18"/>
    <p:sldId id="287" r:id="rId19"/>
    <p:sldId id="385" r:id="rId20"/>
    <p:sldId id="267" r:id="rId21"/>
    <p:sldId id="378" r:id="rId22"/>
    <p:sldId id="374" r:id="rId23"/>
    <p:sldId id="390" r:id="rId24"/>
    <p:sldId id="392" r:id="rId25"/>
    <p:sldId id="370" r:id="rId26"/>
    <p:sldId id="371" r:id="rId27"/>
    <p:sldId id="333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CEAE9D"/>
    <a:srgbClr val="9C007F"/>
    <a:srgbClr val="AC9ABF"/>
    <a:srgbClr val="D6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9930" autoAdjust="0"/>
  </p:normalViewPr>
  <p:slideViewPr>
    <p:cSldViewPr snapToGrid="0">
      <p:cViewPr varScale="1">
        <p:scale>
          <a:sx n="92" d="100"/>
          <a:sy n="92" d="100"/>
        </p:scale>
        <p:origin x="114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8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546"/>
    </p:cViewPr>
  </p:sorterViewPr>
  <p:notesViewPr>
    <p:cSldViewPr snapToGrid="0">
      <p:cViewPr varScale="1">
        <p:scale>
          <a:sx n="79" d="100"/>
          <a:sy n="79" d="100"/>
        </p:scale>
        <p:origin x="33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FD3CB-A7D8-49A2-953C-C5A95159334C}" type="doc">
      <dgm:prSet loTypeId="urn:microsoft.com/office/officeart/2005/8/layout/cycle4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7F60706-A40D-4F6F-8A90-53CC7D871C2F}">
      <dgm:prSet phldrT="[Text]" custT="1"/>
      <dgm:spPr>
        <a:solidFill>
          <a:srgbClr val="FF845D"/>
        </a:solidFill>
      </dgm:spPr>
      <dgm:t>
        <a:bodyPr/>
        <a:lstStyle/>
        <a:p>
          <a:pPr algn="r"/>
          <a:endParaRPr lang="en-IE" sz="1800" b="1" dirty="0">
            <a:solidFill>
              <a:schemeClr val="tx1"/>
            </a:solidFill>
          </a:endParaRPr>
        </a:p>
      </dgm:t>
    </dgm:pt>
    <dgm:pt modelId="{AA744D9F-8FE5-40D9-AF94-CB565074C8C7}" type="parTrans" cxnId="{2A5608D5-CAD6-470D-B11C-F36C7E82D2F3}">
      <dgm:prSet/>
      <dgm:spPr/>
      <dgm:t>
        <a:bodyPr/>
        <a:lstStyle/>
        <a:p>
          <a:endParaRPr lang="en-IE"/>
        </a:p>
      </dgm:t>
    </dgm:pt>
    <dgm:pt modelId="{027273D1-7A6C-4EF7-BB6C-9B4CE646AFF3}" type="sibTrans" cxnId="{2A5608D5-CAD6-470D-B11C-F36C7E82D2F3}">
      <dgm:prSet/>
      <dgm:spPr/>
      <dgm:t>
        <a:bodyPr/>
        <a:lstStyle/>
        <a:p>
          <a:endParaRPr lang="en-IE"/>
        </a:p>
      </dgm:t>
    </dgm:pt>
    <dgm:pt modelId="{5F46D88D-B331-4AF8-B716-3A40DCB17295}">
      <dgm:prSet phldrT="[Text]" custT="1"/>
      <dgm:spPr>
        <a:solidFill>
          <a:srgbClr val="CADD55"/>
        </a:solidFill>
      </dgm:spPr>
      <dgm:t>
        <a:bodyPr/>
        <a:lstStyle/>
        <a:p>
          <a:endParaRPr lang="en-IE" sz="1600" b="1" dirty="0">
            <a:solidFill>
              <a:schemeClr val="tx1"/>
            </a:solidFill>
          </a:endParaRPr>
        </a:p>
      </dgm:t>
    </dgm:pt>
    <dgm:pt modelId="{80AF359E-4D8D-4864-890F-F469494F02CB}" type="parTrans" cxnId="{267990EB-FE54-4105-A0E5-E4532E124606}">
      <dgm:prSet/>
      <dgm:spPr/>
      <dgm:t>
        <a:bodyPr/>
        <a:lstStyle/>
        <a:p>
          <a:endParaRPr lang="en-IE"/>
        </a:p>
      </dgm:t>
    </dgm:pt>
    <dgm:pt modelId="{623FB94B-D63F-42FC-8C8D-9F63CE2DF5F3}" type="sibTrans" cxnId="{267990EB-FE54-4105-A0E5-E4532E124606}">
      <dgm:prSet/>
      <dgm:spPr/>
      <dgm:t>
        <a:bodyPr/>
        <a:lstStyle/>
        <a:p>
          <a:endParaRPr lang="en-IE"/>
        </a:p>
      </dgm:t>
    </dgm:pt>
    <dgm:pt modelId="{7B460B43-F698-4861-8D7C-B81E307EED54}">
      <dgm:prSet phldrT="[Text]" custT="1"/>
      <dgm:spPr/>
      <dgm:t>
        <a:bodyPr/>
        <a:lstStyle/>
        <a:p>
          <a:endParaRPr lang="en-IE" sz="1600" b="1" dirty="0">
            <a:solidFill>
              <a:schemeClr val="tx1"/>
            </a:solidFill>
          </a:endParaRPr>
        </a:p>
      </dgm:t>
    </dgm:pt>
    <dgm:pt modelId="{DF7FE503-4140-47BA-B45E-D2836DE92A12}" type="parTrans" cxnId="{330F6917-C4BC-45F2-9DD3-3E7EE33B21D4}">
      <dgm:prSet/>
      <dgm:spPr/>
      <dgm:t>
        <a:bodyPr/>
        <a:lstStyle/>
        <a:p>
          <a:endParaRPr lang="en-IE"/>
        </a:p>
      </dgm:t>
    </dgm:pt>
    <dgm:pt modelId="{1F67FA5D-F2E0-449D-96BF-A301A91277FA}" type="sibTrans" cxnId="{330F6917-C4BC-45F2-9DD3-3E7EE33B21D4}">
      <dgm:prSet/>
      <dgm:spPr/>
      <dgm:t>
        <a:bodyPr/>
        <a:lstStyle/>
        <a:p>
          <a:endParaRPr lang="en-IE"/>
        </a:p>
      </dgm:t>
    </dgm:pt>
    <dgm:pt modelId="{69588602-DD1D-4668-9505-F785DAF6690B}">
      <dgm:prSet phldrT="[Text]" custT="1"/>
      <dgm:spPr>
        <a:solidFill>
          <a:srgbClr val="70D36B"/>
        </a:solidFill>
      </dgm:spPr>
      <dgm:t>
        <a:bodyPr/>
        <a:lstStyle/>
        <a:p>
          <a:endParaRPr lang="en-IE" sz="1800" b="1" dirty="0">
            <a:solidFill>
              <a:schemeClr val="tx1"/>
            </a:solidFill>
          </a:endParaRPr>
        </a:p>
      </dgm:t>
    </dgm:pt>
    <dgm:pt modelId="{84AABBA4-A24C-4C75-816D-D0DFBDDC73D9}" type="parTrans" cxnId="{98F0E972-6105-40B6-BFE1-2EE2BE787AEB}">
      <dgm:prSet/>
      <dgm:spPr/>
      <dgm:t>
        <a:bodyPr/>
        <a:lstStyle/>
        <a:p>
          <a:endParaRPr lang="en-IE"/>
        </a:p>
      </dgm:t>
    </dgm:pt>
    <dgm:pt modelId="{13FF15F2-C91F-47D4-AE13-C2089CD53753}" type="sibTrans" cxnId="{98F0E972-6105-40B6-BFE1-2EE2BE787AEB}">
      <dgm:prSet/>
      <dgm:spPr/>
      <dgm:t>
        <a:bodyPr/>
        <a:lstStyle/>
        <a:p>
          <a:endParaRPr lang="en-IE"/>
        </a:p>
      </dgm:t>
    </dgm:pt>
    <dgm:pt modelId="{6C075C5E-CC37-44EC-B713-05655AE6B2FE}" type="pres">
      <dgm:prSet presAssocID="{F45FD3CB-A7D8-49A2-953C-C5A95159334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3982EAEF-047D-4DF4-9FB2-18DC44610F5D}" type="pres">
      <dgm:prSet presAssocID="{F45FD3CB-A7D8-49A2-953C-C5A95159334C}" presName="children" presStyleCnt="0"/>
      <dgm:spPr/>
    </dgm:pt>
    <dgm:pt modelId="{5A28D914-BF8F-45E9-82C1-C731A73CDF61}" type="pres">
      <dgm:prSet presAssocID="{F45FD3CB-A7D8-49A2-953C-C5A95159334C}" presName="childPlaceholder" presStyleCnt="0"/>
      <dgm:spPr/>
    </dgm:pt>
    <dgm:pt modelId="{977D7E3F-F18B-4E17-A0A5-48B7F9279229}" type="pres">
      <dgm:prSet presAssocID="{F45FD3CB-A7D8-49A2-953C-C5A95159334C}" presName="circle" presStyleCnt="0"/>
      <dgm:spPr/>
    </dgm:pt>
    <dgm:pt modelId="{0A201969-A2C8-4347-89A6-EEB2E01BEA59}" type="pres">
      <dgm:prSet presAssocID="{F45FD3CB-A7D8-49A2-953C-C5A95159334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F770DA3-80AB-4E0B-8335-DBF8BF0FEC20}" type="pres">
      <dgm:prSet presAssocID="{F45FD3CB-A7D8-49A2-953C-C5A95159334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99A65B8-01F4-49DC-ADE8-8E5F663FFBA4}" type="pres">
      <dgm:prSet presAssocID="{F45FD3CB-A7D8-49A2-953C-C5A95159334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DF511E1-1543-4574-B2CA-49804CC3E8AC}" type="pres">
      <dgm:prSet presAssocID="{F45FD3CB-A7D8-49A2-953C-C5A95159334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780F7B2-FE15-402A-BC77-FE2777D83221}" type="pres">
      <dgm:prSet presAssocID="{F45FD3CB-A7D8-49A2-953C-C5A95159334C}" presName="quadrantPlaceholder" presStyleCnt="0"/>
      <dgm:spPr/>
    </dgm:pt>
    <dgm:pt modelId="{D8A0B988-8304-43AC-B6E9-8C4D124EF48D}" type="pres">
      <dgm:prSet presAssocID="{F45FD3CB-A7D8-49A2-953C-C5A95159334C}" presName="center1" presStyleLbl="fgShp" presStyleIdx="0" presStyleCnt="2"/>
      <dgm:spPr/>
    </dgm:pt>
    <dgm:pt modelId="{1CB7A09F-A981-4B18-BE6C-E815D4A8A282}" type="pres">
      <dgm:prSet presAssocID="{F45FD3CB-A7D8-49A2-953C-C5A95159334C}" presName="center2" presStyleLbl="fgShp" presStyleIdx="1" presStyleCnt="2"/>
      <dgm:spPr/>
    </dgm:pt>
  </dgm:ptLst>
  <dgm:cxnLst>
    <dgm:cxn modelId="{CD199270-8E7A-4621-B468-C6733E4FD03C}" type="presOf" srcId="{5F46D88D-B331-4AF8-B716-3A40DCB17295}" destId="{0F770DA3-80AB-4E0B-8335-DBF8BF0FEC20}" srcOrd="0" destOrd="0" presId="urn:microsoft.com/office/officeart/2005/8/layout/cycle4"/>
    <dgm:cxn modelId="{7E4E3024-7715-469D-8E28-22CF955F4D5F}" type="presOf" srcId="{B7F60706-A40D-4F6F-8A90-53CC7D871C2F}" destId="{0A201969-A2C8-4347-89A6-EEB2E01BEA59}" srcOrd="0" destOrd="0" presId="urn:microsoft.com/office/officeart/2005/8/layout/cycle4"/>
    <dgm:cxn modelId="{03587ECB-74CE-49D8-9174-84F12F2BC236}" type="presOf" srcId="{69588602-DD1D-4668-9505-F785DAF6690B}" destId="{4DF511E1-1543-4574-B2CA-49804CC3E8AC}" srcOrd="0" destOrd="0" presId="urn:microsoft.com/office/officeart/2005/8/layout/cycle4"/>
    <dgm:cxn modelId="{330F6917-C4BC-45F2-9DD3-3E7EE33B21D4}" srcId="{F45FD3CB-A7D8-49A2-953C-C5A95159334C}" destId="{7B460B43-F698-4861-8D7C-B81E307EED54}" srcOrd="2" destOrd="0" parTransId="{DF7FE503-4140-47BA-B45E-D2836DE92A12}" sibTransId="{1F67FA5D-F2E0-449D-96BF-A301A91277FA}"/>
    <dgm:cxn modelId="{2A5608D5-CAD6-470D-B11C-F36C7E82D2F3}" srcId="{F45FD3CB-A7D8-49A2-953C-C5A95159334C}" destId="{B7F60706-A40D-4F6F-8A90-53CC7D871C2F}" srcOrd="0" destOrd="0" parTransId="{AA744D9F-8FE5-40D9-AF94-CB565074C8C7}" sibTransId="{027273D1-7A6C-4EF7-BB6C-9B4CE646AFF3}"/>
    <dgm:cxn modelId="{FED53A27-9163-40C4-942D-16550BF17FEA}" type="presOf" srcId="{7B460B43-F698-4861-8D7C-B81E307EED54}" destId="{999A65B8-01F4-49DC-ADE8-8E5F663FFBA4}" srcOrd="0" destOrd="0" presId="urn:microsoft.com/office/officeart/2005/8/layout/cycle4"/>
    <dgm:cxn modelId="{98F0E972-6105-40B6-BFE1-2EE2BE787AEB}" srcId="{F45FD3CB-A7D8-49A2-953C-C5A95159334C}" destId="{69588602-DD1D-4668-9505-F785DAF6690B}" srcOrd="3" destOrd="0" parTransId="{84AABBA4-A24C-4C75-816D-D0DFBDDC73D9}" sibTransId="{13FF15F2-C91F-47D4-AE13-C2089CD53753}"/>
    <dgm:cxn modelId="{267990EB-FE54-4105-A0E5-E4532E124606}" srcId="{F45FD3CB-A7D8-49A2-953C-C5A95159334C}" destId="{5F46D88D-B331-4AF8-B716-3A40DCB17295}" srcOrd="1" destOrd="0" parTransId="{80AF359E-4D8D-4864-890F-F469494F02CB}" sibTransId="{623FB94B-D63F-42FC-8C8D-9F63CE2DF5F3}"/>
    <dgm:cxn modelId="{A149942C-A81F-4B69-B737-C695135E67DD}" type="presOf" srcId="{F45FD3CB-A7D8-49A2-953C-C5A95159334C}" destId="{6C075C5E-CC37-44EC-B713-05655AE6B2FE}" srcOrd="0" destOrd="0" presId="urn:microsoft.com/office/officeart/2005/8/layout/cycle4"/>
    <dgm:cxn modelId="{FDC5A122-4FDA-42FC-AADD-2FAB50E78A17}" type="presParOf" srcId="{6C075C5E-CC37-44EC-B713-05655AE6B2FE}" destId="{3982EAEF-047D-4DF4-9FB2-18DC44610F5D}" srcOrd="0" destOrd="0" presId="urn:microsoft.com/office/officeart/2005/8/layout/cycle4"/>
    <dgm:cxn modelId="{45D1D9F9-5B4B-43DC-B301-0EA813E78E41}" type="presParOf" srcId="{3982EAEF-047D-4DF4-9FB2-18DC44610F5D}" destId="{5A28D914-BF8F-45E9-82C1-C731A73CDF61}" srcOrd="0" destOrd="0" presId="urn:microsoft.com/office/officeart/2005/8/layout/cycle4"/>
    <dgm:cxn modelId="{C40A880D-C1A9-41BC-9BF0-AA8FA91AB8E3}" type="presParOf" srcId="{6C075C5E-CC37-44EC-B713-05655AE6B2FE}" destId="{977D7E3F-F18B-4E17-A0A5-48B7F9279229}" srcOrd="1" destOrd="0" presId="urn:microsoft.com/office/officeart/2005/8/layout/cycle4"/>
    <dgm:cxn modelId="{A47EFD9F-822A-46CC-AFF8-421AE3DED98E}" type="presParOf" srcId="{977D7E3F-F18B-4E17-A0A5-48B7F9279229}" destId="{0A201969-A2C8-4347-89A6-EEB2E01BEA59}" srcOrd="0" destOrd="0" presId="urn:microsoft.com/office/officeart/2005/8/layout/cycle4"/>
    <dgm:cxn modelId="{387AA212-3D79-43F0-89F8-A845F1EBA3D4}" type="presParOf" srcId="{977D7E3F-F18B-4E17-A0A5-48B7F9279229}" destId="{0F770DA3-80AB-4E0B-8335-DBF8BF0FEC20}" srcOrd="1" destOrd="0" presId="urn:microsoft.com/office/officeart/2005/8/layout/cycle4"/>
    <dgm:cxn modelId="{7F1A6D68-9C12-4CA0-BE40-76FA65672890}" type="presParOf" srcId="{977D7E3F-F18B-4E17-A0A5-48B7F9279229}" destId="{999A65B8-01F4-49DC-ADE8-8E5F663FFBA4}" srcOrd="2" destOrd="0" presId="urn:microsoft.com/office/officeart/2005/8/layout/cycle4"/>
    <dgm:cxn modelId="{E08AB8BA-3B27-4608-8071-45598BD033A6}" type="presParOf" srcId="{977D7E3F-F18B-4E17-A0A5-48B7F9279229}" destId="{4DF511E1-1543-4574-B2CA-49804CC3E8AC}" srcOrd="3" destOrd="0" presId="urn:microsoft.com/office/officeart/2005/8/layout/cycle4"/>
    <dgm:cxn modelId="{28C60885-AF20-4849-9750-3C5D47315C60}" type="presParOf" srcId="{977D7E3F-F18B-4E17-A0A5-48B7F9279229}" destId="{0780F7B2-FE15-402A-BC77-FE2777D83221}" srcOrd="4" destOrd="0" presId="urn:microsoft.com/office/officeart/2005/8/layout/cycle4"/>
    <dgm:cxn modelId="{113669B8-FBBB-4091-AEAA-69647CC17BFC}" type="presParOf" srcId="{6C075C5E-CC37-44EC-B713-05655AE6B2FE}" destId="{D8A0B988-8304-43AC-B6E9-8C4D124EF48D}" srcOrd="2" destOrd="0" presId="urn:microsoft.com/office/officeart/2005/8/layout/cycle4"/>
    <dgm:cxn modelId="{A34C524C-F63D-44B3-819D-D66BBC722A58}" type="presParOf" srcId="{6C075C5E-CC37-44EC-B713-05655AE6B2FE}" destId="{1CB7A09F-A981-4B18-BE6C-E815D4A8A28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01969-A2C8-4347-89A6-EEB2E01BEA59}">
      <dsp:nvSpPr>
        <dsp:cNvPr id="0" name=""/>
        <dsp:cNvSpPr/>
      </dsp:nvSpPr>
      <dsp:spPr>
        <a:xfrm>
          <a:off x="3527884" y="229295"/>
          <a:ext cx="1741839" cy="1741839"/>
        </a:xfrm>
        <a:prstGeom prst="pieWedge">
          <a:avLst/>
        </a:prstGeom>
        <a:solidFill>
          <a:srgbClr val="FF845D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800" b="1" kern="1200" dirty="0">
            <a:solidFill>
              <a:schemeClr val="tx1"/>
            </a:solidFill>
          </a:endParaRPr>
        </a:p>
      </dsp:txBody>
      <dsp:txXfrm>
        <a:off x="4038057" y="739468"/>
        <a:ext cx="1231666" cy="1231666"/>
      </dsp:txXfrm>
    </dsp:sp>
    <dsp:sp modelId="{0F770DA3-80AB-4E0B-8335-DBF8BF0FEC20}">
      <dsp:nvSpPr>
        <dsp:cNvPr id="0" name=""/>
        <dsp:cNvSpPr/>
      </dsp:nvSpPr>
      <dsp:spPr>
        <a:xfrm rot="5400000">
          <a:off x="5350179" y="229295"/>
          <a:ext cx="1741839" cy="1741839"/>
        </a:xfrm>
        <a:prstGeom prst="pieWedge">
          <a:avLst/>
        </a:prstGeom>
        <a:solidFill>
          <a:srgbClr val="CADD55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b="1" kern="1200" dirty="0">
            <a:solidFill>
              <a:schemeClr val="tx1"/>
            </a:solidFill>
          </a:endParaRPr>
        </a:p>
      </dsp:txBody>
      <dsp:txXfrm rot="-5400000">
        <a:off x="5350179" y="739468"/>
        <a:ext cx="1231666" cy="1231666"/>
      </dsp:txXfrm>
    </dsp:sp>
    <dsp:sp modelId="{999A65B8-01F4-49DC-ADE8-8E5F663FFBA4}">
      <dsp:nvSpPr>
        <dsp:cNvPr id="0" name=""/>
        <dsp:cNvSpPr/>
      </dsp:nvSpPr>
      <dsp:spPr>
        <a:xfrm rot="10800000">
          <a:off x="5350179" y="2051589"/>
          <a:ext cx="1741839" cy="174183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b="1" kern="1200" dirty="0">
            <a:solidFill>
              <a:schemeClr val="tx1"/>
            </a:solidFill>
          </a:endParaRPr>
        </a:p>
      </dsp:txBody>
      <dsp:txXfrm rot="10800000">
        <a:off x="5350179" y="2051589"/>
        <a:ext cx="1231666" cy="1231666"/>
      </dsp:txXfrm>
    </dsp:sp>
    <dsp:sp modelId="{4DF511E1-1543-4574-B2CA-49804CC3E8AC}">
      <dsp:nvSpPr>
        <dsp:cNvPr id="0" name=""/>
        <dsp:cNvSpPr/>
      </dsp:nvSpPr>
      <dsp:spPr>
        <a:xfrm rot="16200000">
          <a:off x="3527884" y="2051589"/>
          <a:ext cx="1741839" cy="1741839"/>
        </a:xfrm>
        <a:prstGeom prst="pieWedge">
          <a:avLst/>
        </a:prstGeom>
        <a:solidFill>
          <a:srgbClr val="70D36B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800" b="1" kern="1200" dirty="0">
            <a:solidFill>
              <a:schemeClr val="tx1"/>
            </a:solidFill>
          </a:endParaRPr>
        </a:p>
      </dsp:txBody>
      <dsp:txXfrm rot="5400000">
        <a:off x="4038057" y="2051589"/>
        <a:ext cx="1231666" cy="1231666"/>
      </dsp:txXfrm>
    </dsp:sp>
    <dsp:sp modelId="{D8A0B988-8304-43AC-B6E9-8C4D124EF48D}">
      <dsp:nvSpPr>
        <dsp:cNvPr id="0" name=""/>
        <dsp:cNvSpPr/>
      </dsp:nvSpPr>
      <dsp:spPr>
        <a:xfrm>
          <a:off x="5009253" y="1649317"/>
          <a:ext cx="601397" cy="52295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7A09F-A981-4B18-BE6C-E815D4A8A282}">
      <dsp:nvSpPr>
        <dsp:cNvPr id="0" name=""/>
        <dsp:cNvSpPr/>
      </dsp:nvSpPr>
      <dsp:spPr>
        <a:xfrm rot="10800000">
          <a:off x="5009253" y="1850453"/>
          <a:ext cx="601397" cy="52295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>
              <a:defRPr sz="1200"/>
            </a:lvl1pPr>
          </a:lstStyle>
          <a:p>
            <a:fld id="{C95CC733-1C93-44F1-8C38-58CD61F38420}" type="datetimeFigureOut">
              <a:rPr lang="en-IE" smtClean="0"/>
              <a:pPr/>
              <a:t>17/09/2018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>
              <a:defRPr sz="1200"/>
            </a:lvl1pPr>
          </a:lstStyle>
          <a:p>
            <a:fld id="{E10C4D3E-CA29-4F3E-833E-1AA801887A8B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6967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7-12T11:50:33.995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11444 471 0,'0'-27'15,"-27"27"17,27 0-17,-27 0-15,-1 0 16,1 0-16,0 0 15,0 0-15,-55 0 16,0 0-16,0 0 16,-28 0-16,-163 0 15,28 0-15,-111 0 16,29 0-16,-1 0 15,-54 0-15,27 0 16,-28 0-16,-26 0 16,53 0-16,29 0 15,-56 0-15,56 0 16,26 0-16,-27 0 15,1-27-15,54 27 16,54-28-16,55 1 16,0 0-16,-27 0 15,82 27-15,27-28 16,0 28-1,55 0-15,-1 0 16,1 0-16,0 0 16,0 0-1,27 0 1,-28 0-16,28 0 795,-27 0-779,0 0-16,-55 0 16,27 0-16,0 0 15,1 0-15,-1 0 16,-54 0-16,0 0 15,-55 0-15,82 0 16,-27 0-16,54 0 16,-27-27-16,27 0 15,1 27-15,-1 0 16,-27 0-16,28 0 15,-83 0-15,82 0 16,-27 0-16,28 0 16,-28 0-16,55 0 15,-28 0-15,0 0 16,28 0-1,-28 27 1,1-27-16,26 0 16,-53 27-16,26 1 15,0-1-15,1 0 16,-28 0-16,0 1 15,27-28-15,1 27 16,26 0-16,-54-27 16,55 28-16,-28-28 15,1 0-15,54 27 16,-28-27-16,28 0 15,-27 27-15,0 1 16,0-28 0,27 27-1,-55 0-15,28 28 16,-1-55-16,1 55 15,-28-28-15,55 0 16,-27 0-16,-28 1 16,55-28-16,-27 27 15,0 0-15,-1 1 16,1 26-16,27-26 15,-54 54 1,-1 0-16,28 27 16,-55 27-16,0-26 15,0-28-15,54 27 16,-53 27-16,26-54 15,0 0-15,28 55 16,0-55-16,-28 0 16,55-28-16,-27 1 15,27-28-15,0 28 16,0-28-16,0 0 15,0 28-15,0-28 16,0-27-16,0 55 16,0-28-16,0 1 15,0-1-15,27 0 16,-27 1-16,0 26 15,27-27-15,-27 28 16,0-28-16,28 1 16,-28 26-16,27-26 15,28 26-15,-28 1 16,28 0-1,26 26-15,-53-53 16,54 26-16,0-26 16,-28 26-16,83 1 15,-28 0-15,28 27 16,-1-28-16,-54 1 15,0-55-15,-55 0 16,1 27-16,-1-27 16,28 0-16,-55 0 15,27 0-15,0 0 16,1 0-16,54 0 15,-1 0-15,83 0 16,27 0-16,28 0 31,54 0-31,-27 0 16,27 0-16,-27 0 15,54 0-15,-27 0 16,-54 0-16,-28 0 16,0 0-16,-54 0 15,27 27-15,-82-27 16,27 0-16,-55 0 15,56 0-15,-28 0 16,0 0-16,54 0 16,-81 0-16,27 0 15,-28 28-15,28-28 16,0 27-16,0-27 15,82 0-15,-27 27 16,54 1-16,55 54 16,-28-55-16,55-27 15,-109 55 1,27-28-16,-54 0 15,27-27-15,27 27 16,-27-27-16,27 28 16,-27-1-16,-55 0 15,0-27-15,28 28 16,-55-28-16,27 54 15,-82-54-15,110 28 16,-55-28-16,0 27 16,109 28-16,-82-28 15,55-27-15,-55 0 16,28 27-16,-1-27 15,1 27-15,-55 1 16,-27-28-16,-1 0 16,28 0-16,-55 0 15,28 0-15,0 0 16,-1 0-16,28 0 15,-27 0-15,27 0 16,27 0-16,0 0 16,1 0-16,81 0 15,-27 0-15,81 0 16,-53 0-16,-1 0 15,0 0 1,-27 0-16,27 0 16,-54 0-16,26 0 15,-53 0-15,26 0 16,1 0-16,-55 0 15,0 0-15,-28 0 16,1 0-16,54 0 16,0 0-16,28 0 15,-28 0-15,0 0 16,55 0-16,-54 0 15,26 0-15,1 0 16,-1 0-16,-27 0 16,28 0-16,-55 0 15,-27 0-15,27 0 16,-1 0-16,-26 0 15,27 0-15,0 0 16,0 0-16,27 0 16,-27 0-16,27 0 15,-54 0-15,27 0 16,0 0-16,27 0 15,0 0 1,83 0-16,-1 0 16,82 0-16,-109 0 15,81 0-15,56 0 16,-28 0-16,109 0 15,83 0-15,-83 0 16,0 0-16,28 0 16,-55 0-16,55 0 15,54 0-15,0 0 16,-109 0-16,-27 0 15,-82 0-15,-27 0 16,-1-28-16,-54 1 16,-28 0-16,-81 0 15,0 27-15,27-55 16,-28 28-16,-54 27 15,55-28-15,-28 1 16,1 27-16,-28-27 16,0 27-1,27-55-15,0 28 16,0-28-16,1 1 15,-1-28-15,28 27 16,-1-82-16,28 55 16,0-54-16,-27 27 15,-1-28-15,28-27 16,-54 0-16,-1-27 15,28 27-15,-28-27 16,0-55 0,1 55-16,-1 82 15,-27 0-15,0-28 16,0 55-16,0 0 15,0 28-15,-55-28 16,28 27-16,0 0 16,-28 28-16,28-55 15,-1 82-15,28-27 16,-27 27-16,0-55 15,-1 55-15,1-54 16,-27 54-16,-56-55 16,28 0-16,0 28 15,-81-28-15,26 1 16,-27-28-16,-27 27 15,0 28-15,0-28 16,27 1-16,-28 26 16,1 1-16,-55 0 15,110-1-15,-1 1 16,-26-28-16,-29 28 15,28-27 1,28 26-16,-55 28 16,0-27-16,-1 0 15,1-1-15,0 1 16,0 27-16,0-27 15,-1 27-15,29-28 16,-1 1-16,0 0 16,27-1-16,-27 28 15,-27 0-15,0 0 16,54 0-16,-54 0 15,27 0-15,1 0 16,-29 0-16,-53 0 16,53-27-16,56 27 15,27 0-15,-83 0 16,1 0-16,27 0 15,-27 0-15,-27 0 16,26 0-16,-26 0 16,27 0-16,-28 0 15,28 0-15,-27 0 16,26 0-16,29 0 15,-1 0 1,27 0-16,28 0 16,0 0-16,-1 0 15,28 0-15,-27 0 16,55 0-16,-28 0 15,0 0-15,0 0 0,54 0 16,-53 0 0,26 0-16,0 0 15,1 27-15,-1-27 16,0 0-16,1 0 15,-1 0-15,28 28 16,-55-28-16,27 0 16,1 0-16,-1 27 15,0-27-15,-27 0 16,28 0-16,-55 27 15,27-27-15,0 0 16,-28 0-16,29 0 16,-1 0-16,0 0 15,27 28-15,0-1 16,1-27-16,-28 27 15,55-27-15,-28 0 16,0 0-16,1 0 16,-1 0-16,0 28 15,28-28-15,-27 0 16,-1 27-16,55-27 15,-55 0 1,1 27-16,54-27 16,-55 0-16,28 0 15,-1 0-15,28 0 16,-27 0-16,0 28 15,-1-1-15,1-27 16,0 0-16,0 0 16,27 0-16,-28 0 15,1 0-15,27 0 16,-27 0-1,-1 0 1,1 0-16,27 0 16,-27 0-16,27 0 15,-55 0-15,55 0 16,-27 0-16,-1 0 15,1 0 1,0 0-16,27 0 16,-28 0-1,1 0 1,27 0-16,-27 0 15,-55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7-12T11:48:57.181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10573 228 0,'0'0'31,"0"0"-31,-54 0 15,-1 0-15,-54 28 16,27-28-16,-82 27 16,82-27-16,-55 0 15,28 0-15,0 0 16,0 0-1,27 0-15,0 0 16,27 0-16,-27 0 16,0 0-16,-81 0 15,-1 0-15,-55 0 0,-54 27 16,-27 28-16,81-55 15,28 0-15,0 0 16,-28 0-16,110 0 16,0 0-1,27 0-15,27 0 16,-27 0-16,0 0 15,0 0-15,0 0 16,-27 0-16,-55 0 16,28 0-16,-28 0 15,27 0-15,1 0 16,27 0-16,-1 0 15,56 0-15,26 0 16,28 0-16,-27 0 16,0 0 30,27 0-14,-28 0-1,28 0-16,-27 0-15,0 0 16,27 0 0,-82 0-16,0 0 15,-27 0-15,-1 0 16,28 0-16,-27 0 15,27 0-15,0 0 16,-27 0-16,27 0 16,28 0-16,-28 0 15,27-27-15,-54-1 16,-55 1-16,-55 27 15,28 0-15,0-27 16,0-1-16,0 28 16,54-27-16,28 27 15,54 0-15,1 0 16,26 0-16,1 0 15,-28 0-15,28 0 16,-28 0-16,28 0 16,-55 0-16,-54-27 15,54 27-15,0 0 16,0 0-16,27 0 15,28 0-15,-28 0 16,28 0-16,0 0 16,27 0-16,-28 0 15,1 0 1,-28 0-16,-27 0 15,-54 0-15,27 0 16,-55 0-16,109 0 16,1 0-1,-1 0-15,28 0 16,-1 0-1,28 0-15,-27 0 16,27 0 0,-27 0-1,-1 0 1,1 0-1,0 0 1,-1 0-16,1 27 16,-28-27-16,55 27 15,-27-27 1,27 28-16,-27-28 31,27 27-31,-27-27 16,-1 27-16,28-27 15,-27 28-15,27-1 16,-55 0-16,55 1 15,-54-1-15,26 0 16,1 1-16,0-1 16,-1-27-16,28 27 15,-27-27-15,27 28 16,0-28-16,0 27 15,-27 0-15,27-27 32,0 27-32,-28-27 15,1 28-15,27-1 16,0-27-16,0 27 15,-27 1-15,27-1 16,0 0-16,0 1 16,0-1-16,0-27 15,0 55-15,0-55 16,0 27-16,0 0 15,-27 28-15,27-28 16,-28 28-16,28-28 16,0 28-16,-27-1 15,27 1-15,0 27 16,0-55-16,0 55 15,0-55-15,0 55 16,0-27-16,0 0 16,0-1-16,0-26 15,0 53-15,0-53 16,0 26-16,0 1 15,0 27-15,0-27 16,0-1 0,0-26-16,0 26 15,0-27-15,0 1 16,27 26-16,-27-26 15,0-1-15,28 0 16,-1 1-16,0 26 16,-27-54-16,27 55 15,-27-55 1,28 27-16,-1 1 15,-27-1-15,27-27 16,28 54-16,-28-26 16,28-1-16,0 28 15,27-28-15,-28 0 16,28 1-16,-27-1 15,27 0-15,-28-27 16,28 28-16,-27-28 16,-1 27-16,56 0 15,-28 1-15,54-1 16,1 0-16,-1 0 15,-54 1-15,28-28 16,-56 0-16,-27 0 16,28 0-1,-28 0-15,83 27 16,-56-27-16,1 27 15,-1-27-15,1 0 16,54 0-16,-81 0 16,26 0-16,28 0 15,-27 0-15,27 0 16,0 0-16,0 0 15,27 0-15,-27 0 16,27 0-16,0 0 16,-27 0-16,28 0 15,-1 0-15,27 0 16,-81 0-16,0 0 15,-1 0-15,28 0 16,-27 0-16,27 0 16,-28 0-16,1 0 15,0 0-15,27 0 16,-1 0-16,1 0 15,-27 0-15,54 0 16,0 0-16,55 0 16,-27 0-16,27 0 15,27 0-15,-54 0 16,-1 0-16,-27 0 15,-27 0-15,0 0 16,0 0 0,0 0-16,-55 0 15,55 0-15,0 0 16,28 0-16,-1 0 15,0 0-15,0 0 16,55 0-16,-27 0 16,27 0-16,-55 0 15,-27 0-15,27 0 16,0 0-16,-27 0 15,0 0-15,0 0 16,55 0-16,-55 0 16,27 0-16,27 0 15,-26 0-15,53 0 16,1 0-16,-27 0 15,-28 0-15,28 0 16,-55 0-16,0-27 16,0 0-16,-28 27 15,28-28-15,-27 28 16,54 0-16,-27 0 15,-28 0-15,1 0 16,54-27-16,-54 27 16,54-27-1,-27 27-15,0 0 16,-27 0-16,-1 0 15,-26 0-15,81-27 16,-82 27-16,55-28 16,0 28-16,27 0 15,1 0-15,26 0 16,1 0-16,-28 0 15,28 0-15,-56 0 16,56 0-16,0 0 16,26 0-16,-26 0 15,54 0-15,0 0 16,-27 0-16,27 0 15,-54 0-15,27 0 16,-28 0-16,56 0 16,-29 0-16,-26 0 15,27 0-15,27 0 16,-82 0-16,55 0 15,-55 0-15,1 0 16,-28 0-16,27 0 16,-55 0-1,28 0-15,0 0 16,-27 0-16,27 0 15,27 0-15,55 0 16,-27 0-16,54 0 16,55 0-16,27 0 15,0 0-15,55 0 16,27 0-16,0 0 15,-28 0-15,1 0 16,-27 0-16,-83 0 16,1 0-16,-56 0 15,-26 0-15,27-27 16,-82 27-16,82 0 15,27-55-15,-27 55 16,27-27-16,-27-28 16,-55 55-16,0-27 15,28-28-15,-83 28 16,1 0-16,-28-1 15,1 1-15,-28 27 16,27-27-16,-27 27 16,0-27-16,0-1 15,0 28-15,0-27 16,0 0-16,0-1 15,27-26-15,1 26 16,-28-26 0,0-1-16,0 55 15,0-27-15,0-28 16,0 55-16,0-54 15,0-1-15,0 28 16,0-1-16,0-26 16,0 26-16,0 1 15,0 0-15,0-1 16,0-26-16,0 54 15,0-28-15,0 1 16,0 0-16,0 0 16,0-28-16,0 28 15,0-1-15,0-26 16,0 26-16,0-26 15,0-1-15,0-27 16,0 55-16,0-28 16,0 28-16,0-28 15,0 1-15,-28 26 16,28-54-16,0 55 15,0-27-15,0 26 16,-27-54 0,0 55-1,27-28 1,-28 28-16,1 27 15,27-55-15,-27 55 16,-1-54-16,-26-1 16,27 28-16,-1 0 15,1-28-15,-28 28 16,55-28-16,-54 0 15,54 28-15,-28 27 16,1-55-16,0 28 16,-1 0-16,1-1 15,0 1 1,-28 0-16,55 0 15,-54 27-15,-1-55 16,28 55-16,-28 0 16,0 0-16,1-27 15,-28 27-15,27 0 16,1-28-16,-28 28 15,54 0-15,-26-27 16,-1 27-16,0 0 16,-26 0-1,53 0-15,1 0 0,-55 0 16,55 0-16,-1 0 15,-26 0-15,-1 0 16,0 0-16,1 27 16,-1-27-16,-27 28 15,0-28-15,0 0 16,28 0-1,26 0-15,-53 27 16,53-27-16,28 27 16,-54-27-16,26 0 31,1 0-31,-28 28 0,55-28 15,-54 27 1,-1-27-16,28 0 16,-28 27-16,-27 0 15,55-27-15,-55 28 16,27-28-16,-27 0 15,0 27-15,1-27 16,26 27-16,-27 1 16,-55-1-16,83-27 15,-1 27-15,-27 1 16,55-28-16,-82 27 15,54-27-15,-27 0 16,28 27-16,26-27 16,-54 0-16,0 28 15,0-28-15,0 0 16,-27 27-16,0-27 15,-28 0-15,55 27 16,-27-27-16,27 0 16,0 0-16,28 0 15,-28 0-15,-27 0 16,54 0-16,-82 0 15,-54 0 1,0 0-16,54 0 16,-26 0-16,-29 0 15,83 0-15,0 0 16,0 0-16,-55 0 15,55 0-15,-1 0 16,-26 0-16,-1 0 16,28 0-16,-55 0 15,27 0-15,1 0 16,27 0-16,-1 0 15,28 0-15,1 0 16,26 0-16,-27 0 16,27 0-16,28 0 15,0 0-15,-28 0 16,28 0-16,-28 0 15,1 0-15,-1 0 16,0 0-16,1 0 16,-1 0-16,0 0 15,28-27-15,0 27 16,0 0-16,-28-27 15,0 27 1,-81-28-16,54 28 16,-27-27-16,27 27 15,0-27-15,54 27 0,-26 0 16,54 0-16,-28 0 15,1 0 1,27 0 0,-27-28-16,-1 28 15,-26-27-15,-1 27 16,1 0-16,-83-27 15,82 27-15,-27 0 16,55-28-16,-27 28 16,26 0-16,1-27 31,27 27 172,-27 0-188,27 0 32,-28 0-31,28 0-1,-27 0 1,0 0-16,27 0 15,-28 0-15,1 0 16,0 0 0,27-27-1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7-12T11:49:16.337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9869 438 0,'-27'0'0,"27"0"16,-82 0 0,-55 0-16,-54 0 15,-27 0-15,26 0 16,-26 0-1,54 0-15,-54 0 16,54 0-16,54 0 16,1 0-16,0 0 15,-28 0-15,55 0 16,-27 0-16,0 0 15,-28 0-15,1 0 16,-1 0-16,28 0 16,-55 0-16,0 0 15,28 0-15,-28 0 16,27 0-16,-27 0 15,28 0-15,-1 0 16,28 0-16,-28 0 16,1 0-16,-28 0 15,-27 0-15,-55 0 16,28 0-16,26 0 15,-26 0-15,-1 0 16,28 0-16,27 0 16,28 0-16,-28 0 15,27 0-15,-54 0 16,27 0-1,82 0-15,-54 0 16,27 0-16,-55 0 16,-27 0-16,27 0 15,-28 0-15,1 0 16,27 0-16,-27 0 15,0 0-15,82-27 16,27 27-16,27 0 16,-54-28-16,109 28 15,-27 0-15,-1 0 16,1 0-16,0 0 15,27 0-15,-28 0 16,1 0 15,27 0 0,-27 0-15,27 0 0,-28 0-1,28 0-15,-27 0 31,0 28-31,27-28 16,-27 27 0,27-27-16,-28 55 15,1-55 1,27 27 15,0-27 0,0 27-15,0 1 31,0-28-32,-27 27 1,27-27-16,0 27 15,0 1 1,0-1 0,-28 0-16,28 0 15,0-27-15,-27 55 16,27-28-16,0-27 15,0 28-15,0-1 16,-27 28-16,-1-1 16,28-54-16,0 55 15,0-28-15,-27 1 16,27 53-1,0-53-15,0-1 16,0 0-16,-27 55 16,27-54-16,-28 26 15,28 28-15,0-27 16,0-1-16,-27 1 15,27 27-15,0-27 16,-27 54-16,27-54 16,0 26-16,0 1 15,0-27-15,0 0 16,0 27-16,0-28 15,0 55-15,0-54 16,0 27-16,0-55 16,0 28-16,0 0 15,0-28-15,0 0 16,0 1-16,0-1 15,0 0-15,0 0 16,0 1-16,0 26 16,0-26-16,0-1 15,0 0 1,0-27-1,0 55 1,0-55-16,27 55 16,-27-28-16,27 0 15,-27 0-15,28 1 16,-1 26-16,0-26 15,1-1-15,-28 0 16,27-27-16,0 55 16,28-28-16,-55 1 15,55-1-15,-55 0 16,81 28-16,-26-28 15,54 28-15,1-1 16,53 1-16,1 0 16,0 27-16,0-55 15,-27 28-15,-28-28 16,-27 0-16,0 0 15,27 1-15,-54-1 16,27-27-16,-55 0 16,55 0-16,-28 27 15,1-27-15,0 0 16,-1 0-1,28 0-15,0 0 16,0 0-16,0 0 16,-27 0-16,-28 0 15,28 0-15,-1 0 16,1 0-16,27 0 15,0 0-15,0 0 16,27 0-16,55 0 16,-55 0-16,55 0 15,-28 0-15,28 0 16,-27 0-16,27 0 15,-55-27-15,55 27 16,-55 0-16,55 0 16,-55 0-16,1 0 15,-1 0-15,-27 0 16,0 0-16,27 0 15,27 0-15,56 0 16,53 0-16,-81 0 16,27 0-16,55 0 15,-82 0-15,0 0 16,0 0-16,-82 0 15,-28 0-15,28 0 16,-27 0-16,27 0 16,0 0-16,27 0 15,0 0-15,55 0 16,-55 0-1,1 0-15,-1 0 16,-54 0-16,27 0 16,-28 0-16,-27 0 15,1 0-15,54 0 16,0 0-16,0 0 15,27 0-15,0 0 16,0 0-16,28 0 16,-55 0-16,27 0 15,-27 0-15,0 0 16,0 0-16,0 0 15,0 0-15,27 0 16,0 0-16,-27 0 16,82 0-16,-55 0 15,-27 0-15,0 0 16,0 0-16,-55 0 15,28 0-15,27 0 16,-27 0-16,27 0 16,27 0-16,0 0 15,55 0-15,27 0 16,0 0-1,-27 0-15,-27 0 16,-1 0-16,28 0 16,-27 0-16,-55 0 15,-28 0-15,1 0 16,-55 0-16,55 0 15,-55 0-15,54 0 16,-27 0-16,28 0 16,0 0-16,27 0 15,27 0-15,27 0 16,-54 0-16,28 0 15,-1 0-15,-27 0 16,0 0-16,0 0 16,27 0-16,0 0 15,55 0-15,-55 0 16,82 0-16,-27 0 15,-27 0-15,54 0 16,-82 0-16,55 0 16,-27 0-16,-1 0 15,83 0-15,-28 0 16,-54 0-1,26 0-15,-53 0 16,54 0-16,-55 0 16,27 0-16,56 0 15,-1 0-15,0 27 16,0-27-16,0 28 15,-27-28-15,-27 0 16,27 0-16,27 0 16,-82 0-16,0 0 15,55 0-15,-27 0 16,-1 0-16,55 0 15,-54 0-15,27 0 16,-55 0-16,0 0 16,1 0-16,26 0 15,-27 0-15,-54 0 16,27 0-16,-27 0 15,27 0-15,-1 0 16,-26 0-16,27 0 16,27 0-16,-27 0 15,55 0-15,54 0 16,-27 0-16,-55 0 15,-27 0-15,-27 0 16,27 0-16,-1 0 16,1 0-16,0 0 15,0 0-15,-82 0 16,55-55-1,-28 55 1,-27-27-16,0-1 16,28 1-16,-1-27 15,-27 54 1,27-55-16,-27 55 15,27-55-15,-27 1 16,0 54-16,0-55 16,0 0-16,0-27 15,0 28-15,-27-1 16,-27-27-16,26-27 15,-26 54-15,26-27 16,-26 28-16,-1-28 16,28 27-16,-28 1 15,55-28-15,-27 54 16,-1 1-16,1-55 15,-27 28-15,26-28 16,28 27-16,-54 0 16,26 1-16,1-1 15,0-27-15,-1 28 16,28-28-1,-54 0-15,54 0 16,-28 0-16,-26 0 16,54 27-16,-28-54 15,1 54-15,0-27 16,27 1-16,-27 26 15,-1-27-15,1 0 16,27 55-16,-27-28 16,27 0-16,0 28 15,0-27-15,-28-1 16,28 28-16,0-28 15,-27 28-15,27-28 16,0 0-16,0 28 16,0-28-16,0 28 15,-27 0-15,27-55 16,-28 27-16,28 28 15,-27-28-15,27 28 16,-27-28-16,-1 28 16,28-27-16,-27 26 15,0 1-15,27 0 16,-28-1-1,28 28 17,-54 0-17,27 0 1,-28 0-16,-54 0 15,-55 0-15,27 0 16,-27 0-16,28 0 16,-28 0-16,-27 0 15,-28 0-15,28 0 16,0 0-16,54 0 15,-27 0-15,83 0 16,26 0-16,-27 0 16,27 0-16,1 0 15,-1 28-15,0-28 16,-26 0-16,-56 27 15,28 0-15,0-27 16,-55 28-16,0-1 16,27 0-16,-81 0 15,81 1-15,1-28 16,-1 0-16,0 0 15,1 0-15,27 0 16,-55 0-16,27 0 16,1 0-16,-56 27 15,56-27-15,-55 0 16,27 0-1,55 0-15,-28 0 16,-27 0-16,0 0 16,0 0-16,-27 0 15,0 0-15,-27 0 16,54 0-16,0 0 15,27 0-15,28 0 16,-28 0-16,28 0 16,27 0-16,0 0 15,-27 0-15,0 0 16,0 0-16,-28 0 15,1 0-15,26 0 16,-54 0-16,55 0 16,27 0-16,-27 0 15,-55 0-15,82 0 16,0 0-16,-27 0 15,54 0-15,1 0 16,-28 0-16,54 0 16,1 0-16,0 0 15,0 0-15,-1 0 16,1 0-1,0 0-15,27 0 16,-28 0-16,-26 27 16,54-27-1,-55 0-15,28 0 0,-1 0 16,1 0-1,-28 0-15,28 28 16,0-28-16,-28 27 16,28-27-16,0 0 15,-1 0-15,1 0 16,0 0-16,-1 0 15,-26 0-15,26 0 16,-26 0-16,27 0 16,-28 0-16,-27 0 15,55 0-15,-28 0 16,-27 0-16,27 0 15,-26 0-15,-29 0 16,28 0-16,0 0 16,0 0-16,28 0 15,27 0-15,-28 0 16,28 0-16,-1 0 15,28 0 1,-27 0 0,27 0-1,-27 0 16,-1 0 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7-12T11:48:21.681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12097 316 0,'0'0'203,"-110"0"-187,-135-55-16,26 55 15,-81 0-15,-28 0 16,0 0-16,0 0 15,-27 0-15,55 0 16,27 0-16,-28 0 16,1 0-16,-1 0 15,1 0-15,-28 0 16,1 0-16,26 0 15,-81 0-15,81 0 16,1 0-16,27 0 16,-28 0-16,1 0 15,27 0-15,-28 0 16,83 0-16,-83 0 15,83 0-15,-1 0 16,1 0-16,-28 0 16,28 0-16,-1 0 15,1 0-15,26 0 16,29 0-16,53 0 15,56 0-15,-28 0 16,27 0-16,-54 0 16,-55 0-16,82 0 15,0 0 1,0 0-16,28 28 15,-56-28-15,56 27 16,-1 27-16,-27-26 16,0-1-16,0 28 15,28-55-15,-1 27 16,28 28-16,-1-55 15,-26 27-15,-1 28 16,-54-28-16,0 55 16,27-28-16,27-26 15,1 26-15,-1-54 16,28 55-16,-1-55 15,-26 55-15,54-55 16,-28 27 0,28-27-16,-27 55 15,27-28 1,-27 0-16,27 28 15,0-28-15,0 0 16,0 28-16,0-28 16,0 1-16,0-1 15,0 0 1,0 1-16,0 26 15,0-26-15,0-1 16,0 27-16,0-26 16,0-1-16,0 55 15,0-27-15,0-28 16,27 28-16,-27 27 15,0-1-15,0-26 16,27 27-16,-27-55 16,0 28-16,0 54 15,0-81-15,28 26 16,-28 28-16,0-55 15,0 83-15,0-56 16,0-26-16,0 26 16,0 1-16,0-1 15,0-54-15,0 55 16,0-28-16,0 28 15,0-28-15,0 28 16,0-28-16,0 1 16,27-1-16,-27-27 15,0 55 1,27-1-16,-27-27 15,28 1-15,-1 54 16,0-55-16,1 28 16,-1-1-16,0-26 15,0 26-15,28 1 16,-28-28-16,28 55 15,-28-27-15,28-1 16,-28-26-16,28-1 16,27 0-16,0 1 15,-28-1-15,28 27 16,82-54-16,0 0 15,27 82-15,0-54 16,28-1-16,54 0 16,27 1-16,1-28 15,-28 27-15,-54-27 16,-28 0-16,-27 0 15,27 0-15,-27 27 16,27-27-16,-27 0 16,-55 0-16,28 0 15,26 0-15,1 28 16,-82-28-16,55 0 15,-1 0-15,1 0 16,-28 0-16,0 0 16,83 0-16,-83 0 15,0 0 1,28 0-16,-28 0 15,0 0-15,55 0 16,-27 0-16,54 0 16,0 0-16,0 0 15,82 0-15,-54 27 16,-1-27-16,28 0 15,-28 0-15,-81 0 16,27 0-16,-28 0 16,28 0-16,-54 0 15,53 0-15,-26 0 16,0 0-16,26-27 15,1 27-15,27-28 16,28 1-16,-55 27 16,27 0-16,-27 0 15,-28 0-15,1 0 16,-28 0-16,28 0 15,-1 0-15,-26 0 16,-28 0-16,0 0 16,-1 0-16,29 0 15,-28 0 1,27 0-16,55 0 15,-28 0-15,1 0 16,-1 0-16,28 0 16,-27 0-16,27 0 15,-55-27-15,0 27 16,0 0-16,1-28 15,-28 28-15,27 0 16,0 0-16,82 0 16,1 0-16,-1 0 15,0 0-15,-55 0 16,28 0-16,27 0 15,1 0-15,-1 0 16,-55 0-16,28 0 16,27 0-16,-27 0 15,82 0-15,-55 0 16,55 0-16,-27 0 15,-28 0-15,0 0 16,0 0-16,0 0 16,28 0-16,-28 0 15,-27 0 1,0 0-16,-28 0 15,-54 0-15,28 0 16,-29-27-16,1 27 16,28-27-16,26-1 15,-27 1-15,-27 0 16,0 27-16,-27-28 15,-55 1-15,27 27 16,1-54-16,-1 54 16,0-55-16,28 0 15,-28 28-15,82-55 16,-27 27-16,82-26 15,-82 53-15,27-26 16,-54 26-16,0 1 16,-28 0-16,-27 27 15,0-55-15,27 0 16,-27 55-16,0-82 15,28 28-15,-1-28 16,-27 27-16,54-54 16,-26 54-16,-1-27 15,-27 28-15,27-28 16,-27 55-16,0-55 15,0 0-15,0 27 16,0-27-16,0 28 16,0-28-16,-27-55 15,0 82 1,-28-27-16,-27-81 15,55 53-15,-110-54 16,83 28-16,-28 54 16,0-27-16,27 54 15,-54-54-15,54 54 16,-54-54-16,-27 27 15,54 55-15,-55-55 16,-27 27-16,0 1 16,0-1-16,28 0 15,-55-27-15,-28 55 16,137-28-16,-82 1 15,-27 54-15,0-27 16,27-1-16,-27 28 16,82 0-16,-28 0 15,-27 0-15,55 0 16,-55 0-16,55 0 15,-55 0-15,0 0 16,-82 0-16,-27 55 16,27-28-16,-54-27 15,-55 27 1,109 28-16,-54-28 15,-1-27-15,28 55 16,27-55-16,137 55 16,-82-55-16,0 54 15,82-54-15,-55 28 16,54-28-16,1 0 15,-55 0-15,0 0 16,28 0-16,27 0 16,-55 0-16,27 0 15,28 0-15,27 0 16,-27 0-16,27 0 15,0 0-15,0 0 16,0 0-16,0 0 16,0 0-16,28 0 15,-1 0-15,28 0 16,-1 0-1,1 0-15,27 0 16,-27 0 0,-1 0-16,28 0 62,-27 0-46,27-28-1,-27 28-15,27-27 16,-28 0 31,1 27-16,0-28-16,27 28 17,-28-27-17,1 27 1,27-27-16,-27 27 15,0 0-15,-1-28 16,1 28-16,27 0 16,-55-27-16,55 27 15,-54-27-15,54 27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7-12T11:48:41.872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11753 3425 0,'0'0'203,"-54"0"-203,-110 0 15,-137 0-15,110 0 16,-27 0-16,27 0 16,27 0-16,82 0 15,27 0-15,1 0 16,26 0-16,1 0 15,0 0-15,27 0 16,-55 0-16,28 0 16,-28 0-16,0 0 15,-26 0-15,-29 0 16,28 28-16,0-1 15,-27-27 1,27 27-16,0-27 16,0 0-16,28 0 15,-1 28-15,28-28 16,-28 0-16,28 27 15,0-27-15,-55 0 16,-28 27-16,1 1 16,0-28-16,-55 0 15,82 27-15,-27-27 16,-28 27-16,83-27 15,-1 0-15,-27 0 16,0 0-16,0 0 16,-27 0-16,-55 0 15,-27 0-15,54 0 16,-54 0-16,0 0 15,27 0-15,55 0 16,-55 0-16,27 0 16,-26 0-16,26 0 15,-27 0-15,-27 0 16,54 0-16,-26 0 15,53 0 1,-54 0-16,28 0 16,-28 0-16,55 0 15,-28 0-15,-27 0 16,0 0-16,28 0 15,54 0-15,-27 0 16,-1 0-16,1 0 16,27 0-16,0 0 15,0 0-15,-27 0 16,27 0-16,-27 0 15,-28 0-15,1 0 16,54 0-16,0 0 16,-27 0-16,27 0 15,-55-27-15,55 27 16,0-27-16,-27-1 15,27 28-15,-54-54 16,-28-1-16,54 28 16,-81-28-16,55 0 15,26 55-15,-26-54 16,-1-1-16,28 1 15,-55-28-15,82 27 16,0 0-16,0 28 16,28-28-16,-1 1 15,55 54-15,-27-55 16,0 1-16,-1-1 15,1-27-15,0 55 16,27-1-16,0 1 16,0 0-1,-28-1-15,28 1 16,0 0-16,0-1 15,0 28-15,0-54 16,0 27-16,0-28 16,0-27-16,0 27 15,28-81-15,26 81 16,1-27-16,-28-27 15,55 54-15,-55 1 16,1 26-16,-1 1 16,0-27-16,28-1 15,-28 28-15,83-83 16,-56 56-16,28-28 15,-27 54-15,-1-26 16,28 27-16,-27-28 16,0 28-16,26-28 15,-53 55-15,26-55 16,1 28-16,27 0 15,0-28-15,-27 55 16,26-27-16,1-1 16,82 1-1,0 0-15,-27 27 16,27 0-16,27 0 15,27 0-15,-27 0 16,1 0-16,-1 0 16,27 0-16,1 0 15,-28 0-15,82 0 16,-27 0-16,54 0 15,-27 0-15,-27 0 16,27 0-16,-54 0 16,-1 0-16,83 0 15,-1 0-15,1 0 16,-56 0-16,29 0 15,26 0-15,-54 0 16,54 0-16,1 0 16,-28 0-16,-27 0 15,27 0-15,-55 0 16,1 0-16,-28 0 15,27 0-15,-26 0 16,-1 0-16,27 0 16,83 0-16,-28 0 15,-27 0 1,27 0-16,27 0 15,28-27-15,0-28 16,27 28-16,0-55 16,27 27-16,0 28 15,83-55-15,-28 27 16,0 1-16,-28-28 15,110 0-15,-191 82 16,0 0-16,-28 0 16,-81 0-16,-55 0 15,-55 0-15,-54 0 16,-1 0-16,1 0 15,27 0-15,27 0 16,82 0-16,28 0 16,-1 0-16,-27 0 15,0 0 1,-27 27-16,-82-27 15,0 27-15,27 1 16,-27-28-16,28 27 16,-56-27-16,1 27 15,-28-27-15,28 0 16,-1 0-16,-26 28 15,54-1-15,-55-27 16,0 27-16,28-27 16,-28 0-16,28 27 15,0 1-15,-1-1 16,-54 0-16,55-27 15,-28 28-15,28 26 16,-55-54 0,27 28-16,28-1 15,-28 28-15,0-55 16,1 27-16,26 0 15,-27 28-15,1-55 16,-1 27-16,0 28 16,28-28-16,-28 28 15,1-55-15,-1 27 16,-27 0-16,27 1 15,1 54 1,-1-28-16,28 55 16,-55-81-16,27-1 15,-27 55-15,27-55 16,-27 1-16,0 26 15,27-26-15,-27-1 16,0 0-16,0-27 16,0 28-16,0-1 15,0 27-15,0 1 16,0 0-16,0 27 15,0 27-15,0-27 16,0-28 0,0 1-16,0-55 15,0 27-15,0-27 16,0 28-16,0-1 15,-27 28-15,27-28 16,-27 0-16,0 28 16,-1-1-16,1 28 15,0-27-15,-1 0 16,1-1-16,-28 1 15,1 27-15,-28-28 16,27 1-16,1 0 16,-28-1-16,27-26 15,0 26-15,-27 1 16,28-28-16,-1 1 15,-27 26-15,-27-54 16,0 27-16,-55 1 16,-55-1-16,1 0 15,-28 1-15,28 26 16,26-26-16,-53-28 15,53 82-15,56-82 16,-55 0 0,27 0-16,-27 0 15,54 0-15,-54 0 16,0 0-16,0 0 15,-1 0-15,1 0 16,-55 0-16,28 0 16,-55 0-16,27 0 15,-54 0-15,54 0 16,27 0-16,28 0 15,54 0-15,-26 0 16,53 0-16,-54 0 16,28 0-16,-28 0 15,27 0-15,28 0 16,-55 0-16,82 0 15,0 0-15,28 0 16,-1 0-16,28 0 16,0 0-16,-1 0 15,28 0 1,-27 0-16,0 0 15,27 0-15,-28 0 16,-26 0-16,26 0 16,-26 0-16,27 0 15,-28 0-15,28 0 16,-28 0-16,28 0 15,-1 0-15,-54 0 16,28 0 0,-28 0-16,-27 0 15,27 0-15,27-28 16,0 28-16,28-27 15,-55 27-15,0-27 16,82 27-16,-54 0 16,-1 0-16,28 0 15,-28 0-15,28 0 16,-55 0-16,54 0 15,1 0-15,0 0 16,0 0-16,-1-28 16,28 28 30,-54 0 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7-12T11:54:44.11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7-12T11:55:14.107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3348 146 0,'-86'0'0,"29"-29"15,-28 29-15,28 0 16,-1-28-16,30 28 15,-1 0-15,29 0 16,-28 0-16,28 0 16,-29 0-16,1 0 15,28 0-15,-29 0 16,29 0-1,-57 0-15,29 0 16,-1 0-16,1 0 16,-87 0-16,87 0 15,-29 0-15,28 0 16,-28 0-16,29 0 15,-1 0-15,-28 0 16,-57 0-16,28 0 16,-56 0-16,-1 0 15,0 0-15,0 0 16,58 0-1,28 0-15,-29 0 16,58 0-16,28 0 16,-58 0-16,30 0 15,-1 0-15,1 0 16,-1 0-16,1 0 15,-58 0-15,58 0 16,-1 0-16,1 0 16,28 0-16,-58 0 15,58 0-15,-28 0 16,-1 0-16,1 0 15,28 0-15,-57 28 16,0 1-16,57-29 16,-29 29-16,1-1 15,-29-28-15,28 29 16,0-1-16,1 1 15,-29 28-15,57-57 16,-57 57-16,28-29 16,1 29-16,-29-28 15,57 0-15,-29-1 16,1-28-16,28 57 15,0-57-15,0 57 16,-29-28-16,29-1 16,-29 58-16,1-29 15,28-28-15,0 28 16,0 0-1,0 0-15,0 0 16,0-29-16,0 30 16,0-30-16,0 29 15,0-28-15,0 28 16,0-29-16,0 1 15,0 56-15,0-56 16,0 0-16,0 28 16,0 28-16,0-28 15,0-28-15,0 28 16,0 0-16,0 57 15,0-28-15,0-1 16,0 30-16,0-30 16,0-28-16,0 29 15,0-58-15,0 29 16,0 1-16,0-30 15,0 29-15,0 29 16,0-58-16,0 29 16,28 0-16,-28 29 15,29-29-15,-29 0 16,29 0-1,-1 29-15,1-29 16,-29-28-16,28 56 16,1-85-16,-29 57 15,28 0-15,1-28 16,-29-1-16,28 1 15,1-29-15,-29 57 16,28-28-16,-28-1 16,57 1-16,-57-29 15,58 57-15,-30 0 16,58 0-16,-29-29 15,0 1-15,28 0 16,-27-1-16,-1 1 16,28-1-16,1-28 15,-1 29-15,1-1 16,-57 1-16,-1-29 15,58 0-15,-1 28 16,-56-28-16,0 29 16,-1-29-16,1 0 15,-29 0 16,28 0-15,-28 0-16,57 0 16,-28 0-16,-1 0 15,29 0-15,58 0 16,-30 0-16,29 0 15,-57 0-15,0 0 16,-28 0-16,85 0 16,-57 0-16,29 0 15,-58 0-15,1 0 16,-1 0-16,1 0 15,0 0 1,-29 0 0,28 0-16,1 0 15,-1 0-15,-28-29 16,29 29-16,-1-28 15,1 28 1,-29 0 0,28 0-16,1-29 15,-29 29-15,28 0 16,-28 0-16,29 0 15,-1-28-15,1-1 16,-29 29-16,29-28 16,-1 28-16,-28 0 15,57-29-15,-28 1 16,-29 28-1,57-29-15,-57 29 16,28 0-16,1 0 16,-1-29-1,1 1-15,-1 28 16,-28 0-1,29-29 1,-29 29-16,29-28 16,-29-1-1,28 29 1,1-28-1,-29 28-15,28-29 16,-28 29-16,29-28 16,-1-1-1,-28-28 1,29 57-1,-29-28-15,28 28 16,1-58-16,-29 58 16,28-28-16,-28 28 15,0-57 1,29 57-16,-1-29 31,-28 1 0,0-1-15,29 1-1,0-1 1,-29 1-16,0-1 16,0 29-16,28-29 15,-28 1 1,0-1-16,29 1 15,-1-1 1,-28 1 0,0 28-16,0-57 15,29 57-15,-29-29 16,0 29-16,0-57 15,28 57 1,-28-28-16,29 28 16,-29-29-1,0 0-15,0 29 31,0-28-31,0 28 32,28-57-32,-28 57 15,0-29 1,0 29-1,0-28 1,0 28 0,0-29-16,0 1 15,0 28-15,0-29 16,0 29-16,0-28 15,0-1 1,0 1 0,0 28-16,29-29 15,-29 0-15,0 29 16,0-28-16,0 28 15,0-29-15,28 1 16,-28-1-16,0 29 16,0-28-16,0-1 15,0 1-15,0 28 16,0-29-1,0 29-15,0-28 16,0-1 0,0 29-1,0-28-15,29 28 16,-29-29-1,0 0 1,0 29 15,0-28-31,0 28 16,0-29-1,0 29 1,0-28-16,0-1 16,0 29-1,0-28 1,0 28-1,0-29 1,0 1-16,0 28 16,0-29-16,0 29 15,0-57-15,0 57 16,0-28-16,0-30 15,0 58-15,0-28 16,0-1-16,0 1 16,0-29-16,0 28 15,0 1-15,0-29 16,0 28-16,0 1 15,0-1-15,0 0 16,0 1 0,0-1-16,0 1 15,0-1-15,0-28 16,0 57-16,0-28 15,0-1-15,0 1 16,0-1-16,0 1 16,0 28-16,0-29 15,0-28-15,0 28 16,0 1-16,0-29 15,0 28-15,0 1 16,0-29-16,0 28 16,0 0-16,0 1 15,0-1-15,0 1 16,0-29-16,0 57 15,0-29-15,0 1 16,0-1-16,0 29 16,0-28-16,0 28 15,0-29-15,0 1 16,0 28-16,0-29 15,0 0 1,0 1 0,0 28-1,0-29-15,0 29 16,0-28-1,-29 28 1,29-29 0,-28 1-16,28 28 15,0-29-15,0 29 16,-29-57-16,29 57 15,0-28 17,-28 28-32,-1-29 15,29 1 1,-28 28-1,28-29 17,-29 29-17,29-29 16,-28 29 16,-1 0-31,1-28-1,28 28 32,-29 0-31,0 0-1,29 0-15,-28 0 16,28 0-16,-29 0 16,1 0-1,-1 0-15,29 0 16,-28 0-16,-1 0 15,-28-29 1,29 29 0,-1-28-16,1 28 15,28 0-15,-29 0 16,0 0-16,1 0 15,28 0-15,-29 0 16,1 0-16,28 0 16,-29 0-1,1 0-15,-1 0 16,29 0-16,-28 0 15,28 0-15,-29 0 16,1 0-16,28 0 16,-29 0-1,29 0 1,-28 0-1,28 0-15,-29 0 16,0 0 0,1 0-1,28 0 1,-29 0-1,1 0-15,28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7-12T11:55:28.904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2133 1128 0,'0'0'390,"-143"0"-390,-57 0 16,-85 0-16,0 0 15,-1 0-15,115 0 16,57 0-16,28 0 16,86 0-16,-57 0 171,57 29-140,-57-29-31,57 0 32,-28 28-32,-1-28 15,0 0-15,1 29 16,-29-1-16,28-28 15,-28 29-15,29-29 16,-1 0-16,1 29 16,-1-29 15,29 28-16,-28 1 1,28-29 0,0 28-16,0 1 15,0-1-15,-29 1 16,29-1-16,0-28 15,0 29-15,0 28 16,0-57-16,0 28 16,0-28-16,0 58 15,0-58-15,0 28 16,0-28-16,0 29 15,0-1-15,0 1 16,0-1 0,0 1-16,0-29 15,0 28-15,0-28 16,0 57-16,0-57 0,0 57 15,0-57-15,0 29 16,0 28 0,0-57-16,0 29 15,29-1 1,-29 1-16,0-29 15,0 28-15,0-28 16,0 29-16,0-1 16,0-28-16,28 29 15,-28-1-15,29 1 16,-29 0-16,0-1 15,0 29-15,28-28 16,-28-1-16,29 1 16,-29-1-16,0 29 15,28-28-15,-28 28 16,29-28-16,-29-1 15,0 1-15,0 28 16,28-57-16,-28 28 16,0 1-16,0-1 15,0 1 1,29-29-16,-29 28 15,0 1-15,28-29 16,-28 28 0,0-28-1,0 29-15,29 0 16,-29-29-1,0 28-15,28-28 16,-28 29 0,29-29-16,-29 57 15,0-57 1,29 28-16,-29-28 15,0 29 1,0-1 0,28 1-16,-28-29 15,29 28-15,-29 1 16,28-1-16,-28 1 15,0-29-15,29 29 16,-1-29-16,-28 28 31,29-28-31,-29 29 47,28-29-31,-28 28-1,29-28 1,-1 0-16,-28 0 15,29 0-15,-1 0 16,1 0-16,28 29 16,-57-29-16,57 0 15,0 28-15,-57-28 16,57 0-16,-28 0 15,-1 0-15,1 0 16,28 0-16,0 0 16,-28 0-16,56 0 15,-28 0-15,0 0 16,-28 0-16,-1 0 15,30 0-15,-30 0 16,1 0-16,-1 0 16,29 0-16,-28 0 15,28 0-15,0 0 16,-29 0-16,1 0 15,28 0-15,0 0 16,0 0 0,0 0-1,0 0-15,-57-28 0,29 28 16,28 0-16,-28 0 15,28-29-15,-29 29 16,29-28-16,-28 28 16,28 0-16,0 0 15,29 0 1,-1 0-16,1 0 15,-29 0-15,29 0 16,-29 0-16,28-29 16,-56 29-16,28 0 15,0 0-15,0 0 16,-57 0-16,29 0 15,28 0-15,-29-28 16,1 28-16,-1 0 16,1 0-16,56 0 15,1 0-15,0 0 16,28 0-16,0 0 15,0 0-15,0 0 16,29 0-16,-29 0 16,-28 0-16,-29 0 15,28 0-15,-28 0 16,1 0-16,-1 0 15,0 0-15,28 0 16,1 0-16,28 0 16,-28 0-16,28 0 15,-28 0-15,-1 0 16,29 0-1,-28 0-15,28 0 16,-28 0-16,-1 0 16,1 0-16,-29 0 15,0 0-15,0 0 16,57 0-16,-28 0 15,28 0-15,0 0 16,-28 0-16,28 0 16,0 0-16,0 0 15,29 0-15,-57 0 16,28 0-16,0 0 15,-28 0-15,-1 0 16,1 0-16,-29 0 16,29 0-16,-29 0 15,28 0-15,-56 0 16,28 0-16,0 0 15,0 0-15,-28 0 16,56 0-16,1 0 16,-1 0-16,30 0 15,27 0-15,-28 0 16,1 0-1,-1 0-15,-29 0 16,58 0-16,-57 0 16,-1 0-16,29 0 15,1 0-15,-1 0 16,0 0-16,29 0 15,-29 0-15,-29 0 16,30 0-16,-30 0 16,1 0-16,56 0 15,-56 0-15,28 0 16,0 0-16,-28 0 15,-29 0-15,-28 0 16,-1 0-16,29 0 16,29 0-16,-29 0 15,29 0-15,28 0 16,-29 0-16,1 0 15,28 0-15,-28 0 16,-1 0-16,1 0 16,0 0-16,-1 0 15,1 0-15,-1 0 16,1 0-16,28 0 15,-28 0-15,-1 0 16,1 0-16,28 0 16,-28 0-16,-1 0 15,30 0 1,-30 0-16,1 0 15,-1 0-15,1 0 16,0 0-16,-1 0 16,1 0-16,0 0 15,-29 0-15,28 0 16,1 0-16,28 0 15,-28 0-15,-1 0 16,29 0-16,-28 0 16,28 0-16,-28 0 15,28 0-15,-28 0 16,-1 0-16,29 0 15,-28 0-15,0 0 16,28 0-16,-57 0 16,28 0-16,-27 0 15,-1 0-15,0 0 16,28-29-16,1 29 15,28 0-15,-57 0 16,57 0-16,-28 0 16,0 0-16,28 0 15,0 0-15,29 0 16,-29 0-1,-29-29-15,1 29 16,57 0-16,-1 0 16,-27 0-16,27 0 15,29-28-15,-56 28 16,27-29-16,-28 1 15,58-1-15,-87 29 16,29-28-16,1-1 16,-58 1-16,0 28 15,-29-29-15,58 1 16,-29-1-16,-28 1 15,56-30-15,-56 58 16,28-57-16,-29 57 16,58-57-16,57-28 15,-58 28-15,29 57 16,-28-86-16,-29 29 15,-28 57-15,-1-29 16,-28-28-16,29 29 16,-1-29-16,-28-29 15,0 58-15,29-1 16,28-57-16,-29 1 15,1 28-15,0 0 16,-29-29 0,28 29-16,-28 28 15,0-28-15,0-28 16,0 28-16,-28-1 15,-1 1-15,29-28 16,-57-1-16,0 29 16,28 0-16,-28-29 15,29 58-15,-58-58 16,86 58-16,-57-1 15,28-28-15,-56-29 16,56 1-16,-28 56 16,29 1-16,-29-58 15,28 58-15,-57-58 16,58 86-16,-29-57 31,0 57-31,-29-29 16,0 1-16,1-1 15,-29 29-15,-29-28 16,57 28-16,-28-29 15,29 29-15,-30 0 16,30 0-16,-29 0 16,-29 0-16,0 0 15,29 0-15,-57 0 16,28 0-16,0 0 15,1 0-15,28 0 16,-1 0-16,30 0 16,28 0-1,-29 0-15,1 0 16,-30 0-16,1 0 15,-57 0-15,28 0 16,-28 0-16,-29 0 16,86 0-16,0 0 15,28 0-15,1 0 16,-1 0-16,1 0 15,27 0-15,-27 0 16,28 0-16,-29 0 16,0 0-16,1 0 15,-58 0-15,0 0 16,29 0-16,-28 0 15,-30 0-15,1 0 16,57 0-16,0 0 16,-57 0-16,56 0 15,1 0-15,0 0 16,-57 0-16,57 0 15,0 0-15,-1 0 16,-27 0-16,56 0 16,0 0-1,1 0-15,28 0 16,0-28-16,-29 28 15,0-29-15,29 29 16,-28 0-16,-29 0 16,28 0-16,0 0 15,-28 0-15,0 0 16,-29 0-16,58 0 15,-1 0-15,1 0 16,-1 0-16,29 0 16,-57 0-16,57 0 15,-29 0-15,-57 0 16,29 0-16,0 0 15,0 0-15,-57 0 16,28 0-16,0 0 16,0 0-16,29 0 15,-28 0-15,27 0 16,30 0-16,28 0 15,-29 0-15,1 0 16,-30 0-16,1 0 16,-86 0-1,29 0-15,-29 0 16,1 0-16,-1 0 15,29 0-15,-29 0 16,-57 0-16,114 0 16,-85 0-16,28 0 15,0 0-15,29 0 16,57 0-16,28 0 15,-28 0-15,29 0 16,-29 0-16,-1 0 16,30 0-16,-58 0 15,57 0-15,-28 0 16,0 0-16,28 0 15,29 0-15,-57 0 0,29 0 16,-1 0-16,0 0 16,1 0-1,-1 0-15,29 0 16,0 0-16,0 0 15,-29 0-15,1 0 16,-1 0-16,-28 0 16,-29 0-16,58 0 15,-1 0-15,0 0 16,29 0-16,0 0 15,-28 0-15,-1 0 16,29 0-16,-29 0 16,29 0-16,-28 0 15,-1 0-15,29 0 16,-29 0-16,1 0 15,56 0-15,1 0 16,-30 0-16,1 0 16,0 0-16,29 0 15,-1 0-15,-28 0 16,57 0-16,-57 0 15,29 0-15,-1 0 16,-28 0-16,-29 0 16,58 0-1,-1 0-15,-28 0 16,0 0-16,57 0 15,-57 0-15,28 0 16,29 0-16,-28 0 16,-1 0-1,29 0-15,-28 0 16,-1 0-1,1 0-15,-1 0 16,-28 0-16,29 0 16,-29 0-16,57 0 15,-29 0-15,-28 0 16,57 0-16,-57 0 15,57 0-15,-29 0 16,-56 29-16,85-29 16,-57 0-16,28 28 15,1-28-15,-30 0 16,30 0-16,-1 0 15,1 0-15,28 29 16,-29-29-16,1 28 31,-1-28-15,29 29-1,-28-29 1,-1 28 0,29 1-1,0-1 1,-28-28-1,28 29-15,-29 0 16,1-1-16,28-28 16,0 29-16,-29-1 15,29-28-15,-29 29 16,1-1-1,28 1 1,-29-1 0,29-28-16,-28 57 15,-1-57 1,29 57-1,0-57 17,-28 29-17,28-29 1,0 29-16,-29-1 15,29-28-15,0 29 16,-28-1-16,28 1 31,0-1 0,0 1-31,0-29 16,-29 28-16,29-28 16,0 29-1,-28-29-15,28 28 16,0 1-1,0-29 1,0 28 0,0-28-1,0 29 1,0 0-16,-29-29 15,29 28 1,0-28 0,0 29-1,0-29-15,0 28 16,-28 1-1,28-1 1,0 1 15,0-29-31,0 28 16,0-28-1,-29 57-15,29-57 16,0 29 0,0-1-1,0 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7-12T11:47:41.635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10625 270 0,'-54'-27'141,"-165"-28"-126,-54 28-15,27 0 16,-27-1-16,-27 28 15,-55 0 1,-1 0-16,111 0 16,-56 0-16,28 0 15,55 0-15,26 0 16,1 0-16,55 0 15,-55 0-15,-1 0 16,56 0-16,-28 0 16,0 0-16,27 0 15,28 0-15,27 0 16,-27 0-16,82 0 15,-28 0-15,0 0 16,1 0-16,-1 0 16,1 0-16,-1 0 15,28 0-15,-55 0 16,54 0-16,-26 0 15,-1 0-15,1 0 16,-28 0-16,27 0 16,0 0-16,-54 0 15,55 28-15,-28-28 16,-28 0-1,56 0-15,-28 27 16,0 0-16,0-27 16,0 0-16,-27 27 15,54-27-15,-27 0 16,28 0-16,-28 0 15,-55 28-15,55-28 16,0 0-16,0 0 16,0 0-16,55 0 15,-28 0-15,1 0 16,-1 0-16,-27 0 15,28 0-15,-28 0 16,-28 0-16,28 0 16,-27 0-16,27 0 15,0 0-15,-27 0 16,27 0-16,0 0 15,0 0-15,0 0 16,-27 0-16,0 0 16,0 0-16,-55 0 15,54 0-15,1 0 31,-27 0-31,26 0 16,56 0-16,-1 0 16,28 0-16,-28 0 15,28 0-15,0 0 16,-1 0-16,28 0 15,-27 0 1,0 0 0,-1 0-16,1 0 15,-28 0-15,1 0 16,-1 0-16,28 0 15,-28 0-15,55 0 16,-27 0-16,27 0 16,-27 27 15,27 0 0,-28-27-31,1 28 16,0-1-1,27 0-15,-28-27 16,1 28-1,0-1-15,-1 0 16,28 1-16,0-1 16,0 28-16,-27-28 15,27 0-15,-27 0 16,27 28-16,0-28 15,0 28-15,0 0 16,-28-1 0,28 1-16,-27 27 15,27-55-15,0 0 16,0 28-16,0 0 15,0-1-15,0 28 16,0 0-16,-27 0 16,27-27-16,0 27 15,0 0-15,0-28 16,0 28-16,0 0 15,0-27-15,0 27 16,0 27-16,54-27 16,-26 0-16,-1 0 15,-27 0-15,27 27 16,1-27-16,-1 0 15,0 0-15,-27 0 16,28 0-16,-1 0 16,0-28-16,-27-27 15,28 55-15,-1-54 16,-27-1-16,55 0 15,-28 1 1,27 54-16,28-28 16,55 28-16,27 27 15,27-27-15,82 0 16,-27 28-16,82-56 15,27 28-15,0 0 16,27-55-16,-54 1 16,82-28-16,-83 27 15,28-27-15,55 27 16,-28-27-16,28 0 15,54 0-15,83 0 16,-110 0-16,27 0 16,28 28-16,-83-28 15,28 0-15,28 0 16,-83 0-16,-54 0 15,-1 0-15,1 0 16,-27 0-16,-1 0 16,28 0-16,27 0 15,-55 0-15,55 82 16,28-28-16,-56-27 15,28 1-15,55-1 16,-82 0-16,0-27 16,-1 0-16,28 0 15,28 0-15,-1 0 16,28 0-16,-1 0 15,83 0 1,54 0-16,1 0 16,190-82-16,-327 28 15,163-28-15,-136 0 16,82-27-16,-27 54 15,-55-27-15,-137 28 16,-27-28-16,-82 0 16,-27 0-16,-54 0 15,-83 54-15,-27-53 16,0 53-16,0-26 15,0-1-15,0 28 16,0-1-16,0 1 16,0-55-16,27 55 15,0-1-15,1-26 16,-28-1-16,0 28 15,27-28-15,0-27 16,-27 28-16,0 26 16,0-81-16,-27 27 15,0 28-15,-1-28 16,-26-55-16,-1 82 15,28-81-15,-28 27 16,1-28 0,26 83-16,1-28 15,0-55-15,-28 28 16,0 0-16,1 27 15,27 27-15,-28-27 16,-27 0-16,0 0 16,27 28-16,1-1 15,-28 0-15,-27-27 16,27 55-16,-28-28 15,-53-27-15,53 55 16,-26-27-16,-28-28 16,27 27-16,1 28 15,-1-1-15,-27-54 16,-27-27-16,55 109 15,-1-27-15,0 0 16,28-1-16,-27 28 16,-1-27-16,1 0 15,26 27-15,-81 0 16,82 0-16,-55 0 15,27 0 1,-26 0-16,26 0 16,-27 0-16,-27 0 15,82 0-15,-1 0 16,1 0-16,-27 0 15,81 0-15,0 27 16,1-27-16,-55 0 16,81 0-16,-54 55 15,55-55-15,-55 27 16,55-27-16,-28 27 15,-54 0-15,54-27 16,-27 55-16,0-55 16,-27 0-16,-27 27 15,26-27-15,1 28 16,-82-1-16,0 0 15,54-27-15,-54 0 16,54 0-16,-26 0 16,-29 0-16,56 0 15,-28 0-15,27 0 16,-26 0-16,26 0 15,-27 0-15,55 0 16,0 0-16,27 0 16,0 0-16,-28 0 15,1 0-15,-27 0 16,54 0-16,-28 0 15,-53 0-15,53 0 16,-54 0 0,55 0-16,0 0 15,27 0-15,0 0 16,27 0-16,-54 0 15,0 0-15,54 0 16,-27 0-16,1 0 16,-29 0-16,1 0 15,27 0-15,-27 0 16,-55 0-16,27 0 15,1 0-15,-1 0 16,1 0-16,-1-27 16,55 27-16,28 0 15,26 0-15,1 0 16,27-27-16,-27 27 15,-1 0 1,1 0-16,-28 0 16,55 0-16,-54 0 15,26 0-15,28 0 16,-54-28-16,54 28 15,-55 0-15,55 0 16,-27 0 0,-28-27-16,55 27 15,-54 0-15,54 0 31,-28-27 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>
              <a:defRPr sz="1200"/>
            </a:lvl1pPr>
          </a:lstStyle>
          <a:p>
            <a:fld id="{03C19C21-0D8A-40D8-BFB5-66179ADCF8DD}" type="datetimeFigureOut">
              <a:rPr lang="en-IE" smtClean="0"/>
              <a:pPr/>
              <a:t>17/09/2018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3" tIns="46186" rIns="92373" bIns="46186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2373" tIns="46186" rIns="92373" bIns="4618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>
              <a:defRPr sz="1200"/>
            </a:lvl1pPr>
          </a:lstStyle>
          <a:p>
            <a:fld id="{100F4C24-5691-489F-BCEC-586E998208B8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082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4C24-5691-489F-BCEC-586E998208B8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1196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Action plans        sdpi.ie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4C24-5691-489F-BCEC-586E998208B8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1977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3638"/>
            <a:ext cx="5586413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702186" y="4480331"/>
            <a:ext cx="5617488" cy="3665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IE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IE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IE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en-IE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PROCESS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en-IE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ABLE TO ARTICULATE THIS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Shape 499"/>
          <p:cNvSpPr txBox="1">
            <a:spLocks noGrp="1"/>
          </p:cNvSpPr>
          <p:nvPr>
            <p:ph type="sldNum" idx="12"/>
          </p:nvPr>
        </p:nvSpPr>
        <p:spPr>
          <a:xfrm>
            <a:off x="3977429" y="8842675"/>
            <a:ext cx="3042806" cy="467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I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596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Boards cannot claim ignorance – all members need to be fully engaged with the process.  There</a:t>
            </a:r>
            <a:r>
              <a:rPr lang="en-IE" baseline="0" dirty="0"/>
              <a:t> is both an individual ad collective responsibility to engage with the role and be aware of -  at the very least  - what that responsibility / accountability involves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4C24-5691-489F-BCEC-586E998208B8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203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LAOS Is the framework – SSE is the process </a:t>
            </a:r>
          </a:p>
          <a:p>
            <a:r>
              <a:rPr lang="en-US" dirty="0" smtClean="0"/>
              <a:t>Engage in the process – refer to the framework in everything we do in schools </a:t>
            </a:r>
          </a:p>
          <a:p>
            <a:r>
              <a:rPr lang="en-US" dirty="0" smtClean="0"/>
              <a:t>Any circular / initiative that comes in to schools – refer it to LAOS</a:t>
            </a:r>
          </a:p>
          <a:p>
            <a:endParaRPr lang="en-US" dirty="0" smtClean="0"/>
          </a:p>
          <a:p>
            <a:r>
              <a:rPr lang="en-US" dirty="0" smtClean="0"/>
              <a:t>In terms of managing change – this framework gives</a:t>
            </a:r>
            <a:r>
              <a:rPr lang="en-US" baseline="0" dirty="0" smtClean="0"/>
              <a:t> us the platform – it gives us the points for reflection and improvement – and we use the SSE process – those 5 steps to do this</a:t>
            </a:r>
          </a:p>
          <a:p>
            <a:r>
              <a:rPr lang="en-US" baseline="0" dirty="0" smtClean="0"/>
              <a:t>Its about strategic planning -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language for schools – new language for boards</a:t>
            </a:r>
          </a:p>
          <a:p>
            <a:r>
              <a:rPr lang="en-US" dirty="0" smtClean="0"/>
              <a:t>LASO – SSE – Middle Management – Domains – standards – dimensions - </a:t>
            </a:r>
          </a:p>
          <a:p>
            <a:r>
              <a:rPr lang="en-US" dirty="0" smtClean="0"/>
              <a:t>The language of pedagogy that’s now coming from JCT</a:t>
            </a:r>
            <a:r>
              <a:rPr lang="en-US" baseline="0" dirty="0" smtClean="0"/>
              <a:t> &amp; Leaving Cert Review – Learning Intentions – Success criteria  - cluster meetings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LAOS AS A GUIDE TO HELP US </a:t>
            </a:r>
          </a:p>
          <a:p>
            <a:r>
              <a:rPr lang="en-US" baseline="0" dirty="0" smtClean="0"/>
              <a:t>Take an aspect – have it as a priority – feed it into our </a:t>
            </a:r>
            <a:r>
              <a:rPr lang="en-US" baseline="0" dirty="0" err="1" smtClean="0"/>
              <a:t>sse</a:t>
            </a:r>
            <a:r>
              <a:rPr lang="en-US" baseline="0" dirty="0" smtClean="0"/>
              <a:t> process – use it to reflect – to </a:t>
            </a:r>
            <a:r>
              <a:rPr lang="en-US" baseline="0" dirty="0" err="1" smtClean="0"/>
              <a:t>imrove</a:t>
            </a:r>
            <a:r>
              <a:rPr lang="en-US" baseline="0" dirty="0" smtClean="0"/>
              <a:t> – to move the school forward – use this same process with Boards – self reflection – identify the standard in LAOS – make it happen – will show you how this can be done today </a:t>
            </a:r>
          </a:p>
          <a:p>
            <a:endParaRPr lang="en-US" baseline="0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4C24-5691-489F-BCEC-586E998208B8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497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Focuses on the practices that experience and research indicate are most effective in providing (and leading) high quality education and ultimately in improving student outcomes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4C24-5691-489F-BCEC-586E998208B8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665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3638"/>
            <a:ext cx="5586413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702186" y="4480331"/>
            <a:ext cx="5617488" cy="3665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Laos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the basis for all inspections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Sse</a:t>
            </a:r>
            <a:r>
              <a:rPr lang="en-I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process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Laos is the quality framework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IE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THIS AT STAFF LEVEL TO GET THE LANGUAGE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IE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DIMENSUIONS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DOMAINS WITH EACH HAVING 4 STANDARDS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AND HIGHLY EFFECTIVE PRACTICE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HAVE THIS AS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ONE PAGER FOR </a:t>
            </a:r>
            <a:r>
              <a:rPr lang="en-IE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The quality framework refers generally to school leaders, and more specifically to school patrons, boards of management, principals and deputy principals, as appropriate. The quality framework is set out below</a:t>
            </a:r>
            <a:endParaRPr lang="en-I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I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3977429" y="8842675"/>
            <a:ext cx="3042806" cy="467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I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356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STATEMENTS OF PRACTICE For each standard, statements of practice are given at two levels – </a:t>
            </a:r>
          </a:p>
          <a:p>
            <a:pPr lvl="1"/>
            <a:r>
              <a:rPr lang="en-US" b="1" dirty="0" smtClean="0"/>
              <a:t>statements of effective practice </a:t>
            </a:r>
          </a:p>
          <a:p>
            <a:pPr lvl="1"/>
            <a:r>
              <a:rPr lang="en-US" b="1" dirty="0" smtClean="0"/>
              <a:t>statements of highly effective practice.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The statements of effective practice describe practices operating at a competent and effective level. The statements of highly effective practice describe very effective and successful practices. The statements at the two levels differ in varying ways; some explanations and examples are given below.</a:t>
            </a:r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4C24-5691-489F-BCEC-586E998208B8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7783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WE ARE CONSTANTLY REVIEWING – THIS IS A HEALTHY SIGH</a:t>
            </a:r>
          </a:p>
          <a:p>
            <a:endParaRPr lang="en-GB" altLang="en-US" dirty="0"/>
          </a:p>
          <a:p>
            <a:r>
              <a:rPr lang="en-GB" altLang="en-US" dirty="0"/>
              <a:t>THIS ISINT EASY STUFF WITH STAFF</a:t>
            </a:r>
          </a:p>
          <a:p>
            <a:r>
              <a:rPr lang="en-GB" altLang="en-US" dirty="0"/>
              <a:t>COS WHAT TEACHERS LIKE IS ROUTINE PROCESSES, IMPT</a:t>
            </a:r>
            <a:r>
              <a:rPr lang="en-GB" altLang="en-US" baseline="0" dirty="0"/>
              <a:t> THAT WE DON</a:t>
            </a:r>
            <a:r>
              <a:rPr lang="uk-UA" altLang="en-US" baseline="0" dirty="0"/>
              <a:t>’</a:t>
            </a:r>
            <a:r>
              <a:rPr lang="en-GB" altLang="en-US" baseline="0" dirty="0"/>
              <a:t>T TRY AND CHANGE EVERYTHING AT ONE TIME, TEACHERS CAN ONLY COPE WITH ONE </a:t>
            </a:r>
            <a:r>
              <a:rPr lang="en-GB" altLang="en-US" baseline="0" dirty="0" smtClean="0"/>
              <a:t>THING</a:t>
            </a:r>
          </a:p>
          <a:p>
            <a:endParaRPr lang="en-GB" altLang="en-US" baseline="0" dirty="0" smtClean="0"/>
          </a:p>
          <a:p>
            <a:r>
              <a:rPr lang="en-GB" altLang="en-US" baseline="0" dirty="0" smtClean="0"/>
              <a:t>Part of this </a:t>
            </a:r>
            <a:r>
              <a:rPr lang="en-GB" altLang="en-US" baseline="0" dirty="0" err="1" smtClean="0"/>
              <a:t>sse</a:t>
            </a:r>
            <a:r>
              <a:rPr lang="en-GB" altLang="en-US" baseline="0" dirty="0" smtClean="0"/>
              <a:t> process is Board Self Evaluation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54281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1" i="1" dirty="0"/>
              <a:t> - </a:t>
            </a:r>
            <a:r>
              <a:rPr lang="en-IE" sz="1200" dirty="0"/>
              <a:t>an evidence-based approach  - gathering information  - making judgements to bring about improvements.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4C24-5691-489F-BCEC-586E998208B8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2875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This self reflective questionnaire is based around the questions asked of boards during MLLs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4C24-5691-489F-BCEC-586E998208B8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44703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 Inspections – being rolled out</a:t>
            </a:r>
          </a:p>
          <a:p>
            <a:r>
              <a:rPr lang="en-US" dirty="0" smtClean="0"/>
              <a:t>E</a:t>
            </a:r>
            <a:r>
              <a:rPr lang="en-US" baseline="0" dirty="0" smtClean="0"/>
              <a:t> types </a:t>
            </a:r>
          </a:p>
          <a:p>
            <a:r>
              <a:rPr lang="en-US" baseline="0" dirty="0" smtClean="0"/>
              <a:t>During an Incidental – teacher asked 1. What is their role   2. Who is the DLP   3.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4C24-5691-489F-BCEC-586E998208B8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270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BB58-8E45-4CD3-8F49-7B1EA90EBB4C}" type="datetime1">
              <a:rPr lang="en-IE" smtClean="0"/>
              <a:pPr/>
              <a:t>17/09/2018</a:t>
            </a:fld>
            <a:endParaRPr lang="en-I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B51092-2B9D-4DC6-9DC3-9DB364A39F04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E31E-6741-4E42-8162-291076864F78}" type="datetime1">
              <a:rPr lang="en-IE" smtClean="0"/>
              <a:pPr/>
              <a:t>17/09/2018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1092-2B9D-4DC6-9DC3-9DB364A39F04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BCB51092-2B9D-4DC6-9DC3-9DB364A39F04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9736-CD3C-4B73-8E77-5EF99A8FAD47}" type="datetime1">
              <a:rPr lang="en-IE" smtClean="0"/>
              <a:pPr/>
              <a:t>17/09/2018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0BC8-357F-4BC5-9D53-A818A9AB4908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FF5-E91A-40C4-A43D-494804C58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1897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0BC8-357F-4BC5-9D53-A818A9AB4908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FF5-E91A-40C4-A43D-494804C58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5792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0BC8-357F-4BC5-9D53-A818A9AB4908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FF5-E91A-40C4-A43D-494804C58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676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0BC8-357F-4BC5-9D53-A818A9AB4908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FF5-E91A-40C4-A43D-494804C58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6729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0BC8-357F-4BC5-9D53-A818A9AB4908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FF5-E91A-40C4-A43D-494804C58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4275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0BC8-357F-4BC5-9D53-A818A9AB4908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FF5-E91A-40C4-A43D-494804C58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232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0BC8-357F-4BC5-9D53-A818A9AB4908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FF5-E91A-40C4-A43D-494804C58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5561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0BC8-357F-4BC5-9D53-A818A9AB4908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FF5-E91A-40C4-A43D-494804C58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468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173736"/>
            <a:ext cx="11379200" cy="75895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2A1-62ED-4E49-B156-93A3C632BF8E}" type="datetime1">
              <a:rPr lang="en-IE" smtClean="0"/>
              <a:pPr/>
              <a:t>17/09/2018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BCB51092-2B9D-4DC6-9DC3-9DB364A39F04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0BC8-357F-4BC5-9D53-A818A9AB4908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FF5-E91A-40C4-A43D-494804C58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5969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0BC8-357F-4BC5-9D53-A818A9AB4908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FF5-E91A-40C4-A43D-494804C58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8994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0BC8-357F-4BC5-9D53-A818A9AB4908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2FF5-E91A-40C4-A43D-494804C58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150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1BB1-1639-4A21-ABB5-7929A7459EF3}" type="datetime1">
              <a:rPr lang="en-IE" smtClean="0"/>
              <a:pPr/>
              <a:t>17/09/2018</a:t>
            </a:fld>
            <a:endParaRPr lang="en-IE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B51092-2B9D-4DC6-9DC3-9DB364A39F04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21FF7F1C-CEDB-47E6-BA0C-5A8F16F11174}" type="datetime1">
              <a:rPr lang="en-IE" smtClean="0"/>
              <a:pPr/>
              <a:t>17/09/2018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1092-2B9D-4DC6-9DC3-9DB364A39F04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38E-01DF-4E8C-BE6D-E6A7ADA6E291}" type="datetime1">
              <a:rPr lang="en-IE" smtClean="0"/>
              <a:pPr/>
              <a:t>17/09/2018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BCB51092-2B9D-4DC6-9DC3-9DB364A39F04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00314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6773-C75E-4054-93DD-9CE288A353D6}" type="datetime1">
              <a:rPr lang="en-IE" smtClean="0"/>
              <a:pPr/>
              <a:t>17/09/2018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BCB51092-2B9D-4DC6-9DC3-9DB364A39F04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729-DE27-49FB-A374-DB4B248D5DAB}" type="datetime1">
              <a:rPr lang="en-IE" smtClean="0"/>
              <a:pPr/>
              <a:t>17/09/2018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B51092-2B9D-4DC6-9DC3-9DB364A39F04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B51092-2B9D-4DC6-9DC3-9DB364A39F04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A2A9-4D9D-4D23-A7B1-989F056F912F}" type="datetime1">
              <a:rPr lang="en-IE" smtClean="0"/>
              <a:pPr/>
              <a:t>17/09/2018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BCB51092-2B9D-4DC6-9DC3-9DB364A39F04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A257168B-2DA8-4AF7-9008-37A6DFB551C5}" type="datetime1">
              <a:rPr lang="en-IE" smtClean="0"/>
              <a:pPr/>
              <a:t>17/09/2018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F76811-82A7-499E-BADA-36E789FCD103}" type="datetime1">
              <a:rPr lang="en-IE" smtClean="0"/>
              <a:pPr/>
              <a:t>17/09/2018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B51092-2B9D-4DC6-9DC3-9DB364A39F04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70BC8-357F-4BC5-9D53-A818A9AB4908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E2FF5-E91A-40C4-A43D-494804C585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875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customXml" Target="../ink/ink3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customXml" Target="../ink/ink5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customXml" Target="../ink/ink7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1092-2B9D-4DC6-9DC3-9DB364A39F04}" type="slidenum">
              <a:rPr lang="en-IE" smtClean="0"/>
              <a:pPr/>
              <a:t>1</a:t>
            </a:fld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3084" y="3212756"/>
            <a:ext cx="10108570" cy="268141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IE" altLang="en-US" sz="8000" b="1" dirty="0">
                <a:solidFill>
                  <a:schemeClr val="bg1"/>
                </a:solidFill>
              </a:rPr>
              <a:t/>
            </a:r>
            <a:br>
              <a:rPr lang="en-IE" altLang="en-US" sz="8000" b="1" dirty="0">
                <a:solidFill>
                  <a:schemeClr val="bg1"/>
                </a:solidFill>
              </a:rPr>
            </a:br>
            <a:r>
              <a:rPr lang="en-GB" altLang="en-US" b="1" dirty="0"/>
              <a:t/>
            </a:r>
            <a:br>
              <a:rPr lang="en-GB" altLang="en-US" b="1" dirty="0"/>
            </a:b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852616" y="2804984"/>
            <a:ext cx="1073802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altLang="en-US" sz="4600" b="1" dirty="0">
                <a:solidFill>
                  <a:schemeClr val="bg1"/>
                </a:solidFill>
              </a:rPr>
              <a:t>Boards Self Reflection </a:t>
            </a:r>
          </a:p>
          <a:p>
            <a:pPr algn="ctr"/>
            <a:r>
              <a:rPr lang="en-IE" altLang="en-US" sz="3200" b="1" dirty="0">
                <a:solidFill>
                  <a:schemeClr val="bg1"/>
                </a:solidFill>
              </a:rPr>
              <a:t>through the lens of</a:t>
            </a:r>
          </a:p>
          <a:p>
            <a:pPr algn="ctr"/>
            <a:r>
              <a:rPr lang="en-IE" altLang="en-US" sz="4600" b="1" dirty="0">
                <a:solidFill>
                  <a:schemeClr val="bg1"/>
                </a:solidFill>
              </a:rPr>
              <a:t>LAOS</a:t>
            </a:r>
          </a:p>
          <a:p>
            <a:pPr algn="ctr"/>
            <a:r>
              <a:rPr lang="en-IE" altLang="en-US" sz="2600" b="1" dirty="0">
                <a:solidFill>
                  <a:schemeClr val="bg1"/>
                </a:solidFill>
              </a:rPr>
              <a:t>A Practical </a:t>
            </a:r>
            <a:r>
              <a:rPr lang="en-IE" altLang="en-US" sz="2600" b="1" dirty="0" smtClean="0">
                <a:solidFill>
                  <a:schemeClr val="bg1"/>
                </a:solidFill>
              </a:rPr>
              <a:t>Approach</a:t>
            </a:r>
          </a:p>
          <a:p>
            <a:pPr algn="ctr"/>
            <a:r>
              <a:rPr lang="en-US" altLang="en-US" sz="2200" b="1" dirty="0" smtClean="0">
                <a:solidFill>
                  <a:schemeClr val="bg1"/>
                </a:solidFill>
              </a:rPr>
              <a:t>Jacqui Dillon</a:t>
            </a:r>
            <a:endParaRPr lang="en-IE" altLang="en-US" sz="2200" b="1" dirty="0">
              <a:solidFill>
                <a:schemeClr val="bg1"/>
              </a:solidFill>
            </a:endParaRPr>
          </a:p>
          <a:p>
            <a:pPr algn="ctr"/>
            <a:endParaRPr lang="en-IE" altLang="en-US" sz="3600" b="1" dirty="0">
              <a:solidFill>
                <a:schemeClr val="bg1"/>
              </a:solidFill>
            </a:endParaRPr>
          </a:p>
          <a:p>
            <a:pPr algn="ctr"/>
            <a:endParaRPr lang="en-IE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61F97-2E7F-4505-B686-9375B695F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12476">
            <a:off x="715739" y="3071150"/>
            <a:ext cx="2199987" cy="27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24F2-AF21-49C1-AB9D-920135C5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DB8D97-E73A-4ABB-99B4-D5825CCC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1092-2B9D-4DC6-9DC3-9DB364A39F04}" type="slidenum">
              <a:rPr lang="en-IE" smtClean="0"/>
              <a:pPr/>
              <a:t>10</a:t>
            </a:fld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F399D-3CAD-49F4-A442-3FCA133AA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477346"/>
            <a:ext cx="9315450" cy="478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58F5FC-97DC-4B2A-BD7F-BA545591F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45" y="353396"/>
            <a:ext cx="9337880" cy="1123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79EFA1D-BE25-479F-ADCC-F7D0D80D6DDB}"/>
                  </a:ext>
                </a:extLst>
              </p14:cNvPr>
              <p14:cNvContentPartPr/>
              <p14:nvPr/>
            </p14:nvContentPartPr>
            <p14:xfrm>
              <a:off x="2300485" y="1039661"/>
              <a:ext cx="8934120" cy="1838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79EFA1D-BE25-479F-ADCC-F7D0D80D6D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4485" y="967661"/>
                <a:ext cx="9005760" cy="198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58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67255A-4EA6-4381-ACB3-CFC52CF8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1092-2B9D-4DC6-9DC3-9DB364A39F04}" type="slidenum">
              <a:rPr lang="en-IE" smtClean="0"/>
              <a:pPr/>
              <a:t>11</a:t>
            </a:fld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D1A87-DD70-4DB9-B7CD-9F2354DD0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29" y="491614"/>
            <a:ext cx="8622890" cy="56377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9A964C-BD11-41C3-9EA3-1833E9799001}"/>
                  </a:ext>
                </a:extLst>
              </p14:cNvPr>
              <p14:cNvContentPartPr/>
              <p14:nvPr/>
            </p14:nvContentPartPr>
            <p14:xfrm>
              <a:off x="3115525" y="1097621"/>
              <a:ext cx="7619760" cy="1203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9A964C-BD11-41C3-9EA3-1833E97990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9525" y="1025621"/>
                <a:ext cx="7691400" cy="13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9D8A80-75AA-45C0-ACB6-4E37623971E7}"/>
                  </a:ext>
                </a:extLst>
              </p14:cNvPr>
              <p14:cNvContentPartPr/>
              <p14:nvPr/>
            </p14:nvContentPartPr>
            <p14:xfrm>
              <a:off x="2857765" y="3342581"/>
              <a:ext cx="7950240" cy="1537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9D8A80-75AA-45C0-ACB6-4E37623971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1765" y="3270581"/>
                <a:ext cx="8021880" cy="168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25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5FD001-FB59-4237-96B9-F70B1D24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1092-2B9D-4DC6-9DC3-9DB364A39F04}" type="slidenum">
              <a:rPr lang="en-IE" smtClean="0"/>
              <a:pPr/>
              <a:t>12</a:t>
            </a:fld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A6E16-F674-4425-84E7-09F069D97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458" y="560439"/>
            <a:ext cx="8367252" cy="55450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DE1030-411C-438E-9CCF-47551E70478E}"/>
                  </a:ext>
                </a:extLst>
              </p14:cNvPr>
              <p14:cNvContentPartPr/>
              <p14:nvPr/>
            </p14:nvContentPartPr>
            <p14:xfrm>
              <a:off x="3048925" y="289421"/>
              <a:ext cx="7476840" cy="1607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DE1030-411C-438E-9CCF-47551E7047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2923" y="217421"/>
                <a:ext cx="7548483" cy="17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8808919-E736-4D33-A4BB-5C3CBE394EB9}"/>
                  </a:ext>
                </a:extLst>
              </p14:cNvPr>
              <p14:cNvContentPartPr/>
              <p14:nvPr/>
            </p14:nvContentPartPr>
            <p14:xfrm>
              <a:off x="2789005" y="2748941"/>
              <a:ext cx="7709760" cy="1378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8808919-E736-4D33-A4BB-5C3CBE394E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3005" y="2676941"/>
                <a:ext cx="7781400" cy="152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98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FA6D3-DB1E-42D4-B299-69445E8F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1092-2B9D-4DC6-9DC3-9DB364A39F04}" type="slidenum">
              <a:rPr lang="en-IE" smtClean="0"/>
              <a:pPr/>
              <a:t>13</a:t>
            </a:fld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0C2C2-3620-4B51-BF51-5DA27DF0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110" y="943897"/>
            <a:ext cx="8209458" cy="47925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34883B-52A3-4512-8DAE-81516378AEB2}"/>
                  </a:ext>
                </a:extLst>
              </p14:cNvPr>
              <p14:cNvContentPartPr/>
              <p14:nvPr/>
            </p14:nvContentPartPr>
            <p14:xfrm>
              <a:off x="1520608" y="169520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34883B-52A3-4512-8DAE-81516378AE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1608" y="1686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D8CD15-8847-4684-AA22-5534AF464D93}"/>
                  </a:ext>
                </a:extLst>
              </p14:cNvPr>
              <p14:cNvContentPartPr/>
              <p14:nvPr/>
            </p14:nvContentPartPr>
            <p14:xfrm>
              <a:off x="1630408" y="1755688"/>
              <a:ext cx="1494360" cy="1584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D8CD15-8847-4684-AA22-5534AF464D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4408" y="1683688"/>
                <a:ext cx="1566000" cy="17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ADE239C-C4F4-4CC3-90EF-1DAB2A47C03E}"/>
                  </a:ext>
                </a:extLst>
              </p14:cNvPr>
              <p14:cNvContentPartPr/>
              <p14:nvPr/>
            </p14:nvContentPartPr>
            <p14:xfrm>
              <a:off x="3095248" y="1350688"/>
              <a:ext cx="7344360" cy="1306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ADE239C-C4F4-4CC3-90EF-1DAB2A47C0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59248" y="1278688"/>
                <a:ext cx="7416000" cy="14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83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E7D316-8773-42CD-8D50-1C9A9A00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1092-2B9D-4DC6-9DC3-9DB364A39F04}" type="slidenum">
              <a:rPr lang="en-IE" smtClean="0"/>
              <a:pPr/>
              <a:t>14</a:t>
            </a:fld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DF34C-DBB0-45B4-9435-2F0548B01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44" y="1128286"/>
            <a:ext cx="9185772" cy="3278256"/>
          </a:xfrm>
          <a:prstGeom prst="rect">
            <a:avLst/>
          </a:prstGeom>
          <a:ln>
            <a:solidFill>
              <a:srgbClr val="FFFF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B375DE3-4023-4E74-B306-8258655E9E9E}"/>
                  </a:ext>
                </a:extLst>
              </p14:cNvPr>
              <p14:cNvContentPartPr/>
              <p14:nvPr/>
            </p14:nvContentPartPr>
            <p14:xfrm>
              <a:off x="2998525" y="2773781"/>
              <a:ext cx="8424000" cy="1675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B375DE3-4023-4E74-B306-8258655E9E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2525" y="2701781"/>
                <a:ext cx="8495640" cy="18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46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15660" y="337125"/>
          <a:ext cx="8514272" cy="6115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500">
                          <a:effectLst/>
                        </a:rPr>
                        <a:t>Agree Strongly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500">
                          <a:effectLst/>
                        </a:rPr>
                        <a:t>Area for Improvement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1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Do I attend all meetings?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2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I always read in advance Minutes and all other documents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3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Meetings start on time and follow a set agenda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4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I contribute to each meeting in a meaningful way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5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We work effectively as a Board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6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I am clear as to my role on the Board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7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The Secretary carries out her/his duties in an effective manner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8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The Chair carries out his/her duties in an effective manner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9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Each nominee carries fulfils his/her role through effective engagement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4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10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I understand and have engaged in the schools SSE process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729932" y="1490604"/>
            <a:ext cx="311413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Board of Management 		Self Review Toolkit </a:t>
            </a:r>
            <a:endParaRPr kumimoji="0" lang="en-IE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0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8793" y="0"/>
          <a:ext cx="11499011" cy="7304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7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11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I am aware of and understand the schools mission statement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12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The Board is aware of the short and long term plans for the school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13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I have availed of Board of Management training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14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The Board reviews the annual state exam results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15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Open discussion is allowed and encouraged</a:t>
                      </a: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16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I contribute to discussions and the decision making process of the Board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17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I am aware of the school plan and its objectives/targets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18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The Board has met with the Student Council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5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19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The Board has met with the staff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5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20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The Board has met with the Parents Association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21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The needs of the students are regularly reviewed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5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22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Supporting and development of the current curriculum is pivotal to the Boards business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>
                          <a:effectLst/>
                        </a:rPr>
                        <a:t> </a:t>
                      </a:r>
                      <a:endParaRPr lang="en-I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600" dirty="0">
                          <a:effectLst/>
                        </a:rPr>
                        <a:t> </a:t>
                      </a:r>
                      <a:endParaRPr lang="en-I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9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96817" y="267417"/>
          <a:ext cx="9071034" cy="5136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9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3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23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Staff receive an Agreed Report after each Board meeting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24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Parents receive an Agreed Report after each meeting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25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I am aware of and familiarise myself with current education legislation &amp; DES Circulars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26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I am aware of the schools targets in relation to the national Literacy &amp; Numeracy Initiative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27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I am familiar with the new Junior Cycle and its implications for teaching &amp; learning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28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I have read and familiarised myself with the ‘Brief Guide’ for ETB Board members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29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I have a copy of and am familiar with the ‘Knowing my School’ booklet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30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I am an effective Board member who works towards the betterment of the school/college/centre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467850" y="3338424"/>
            <a:ext cx="2724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Three key areas for development in the year ahead: </a:t>
            </a:r>
            <a:endParaRPr kumimoji="0" lang="en-IE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</a:t>
            </a:r>
            <a:endParaRPr kumimoji="0" lang="en-IE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 </a:t>
            </a:r>
            <a:endParaRPr kumimoji="0" lang="en-IE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</a:t>
            </a:r>
            <a:endParaRPr kumimoji="0" lang="en-IE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068" y="5434642"/>
            <a:ext cx="9083615" cy="1095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96817" y="5300673"/>
          <a:ext cx="9071033" cy="681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9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3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31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I have attended Child Protection training for Boards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32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effectLst/>
                        </a:rPr>
                        <a:t>I am familiar with those policy that are a statutory requirement for schools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4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391" y="0"/>
            <a:ext cx="724246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840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818" y="589935"/>
            <a:ext cx="10946295" cy="5307282"/>
          </a:xfrm>
        </p:spPr>
        <p:txBody>
          <a:bodyPr>
            <a:normAutofit fontScale="92500" lnSpcReduction="20000"/>
          </a:bodyPr>
          <a:lstStyle/>
          <a:p>
            <a:r>
              <a:rPr lang="en-IE" dirty="0"/>
              <a:t>Go through the relevant standards with the </a:t>
            </a:r>
            <a:r>
              <a:rPr lang="en-IE" dirty="0" smtClean="0"/>
              <a:t>Board in LAOS  </a:t>
            </a:r>
            <a:r>
              <a:rPr lang="en-IE" b="1" dirty="0" smtClean="0"/>
              <a:t>or Use Checklist</a:t>
            </a:r>
            <a:endParaRPr lang="en-IE" b="1" dirty="0"/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Agree on </a:t>
            </a:r>
            <a:r>
              <a:rPr lang="en-IE" b="1" dirty="0"/>
              <a:t>one</a:t>
            </a:r>
            <a:r>
              <a:rPr lang="en-IE" dirty="0"/>
              <a:t> standard and examine their statements of effective / highly effective practice</a:t>
            </a:r>
          </a:p>
          <a:p>
            <a:endParaRPr lang="en-IE" dirty="0"/>
          </a:p>
          <a:p>
            <a:r>
              <a:rPr lang="en-IE" dirty="0"/>
              <a:t> Ask the Board members to do a TPS 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 Feedback: Record on the flipchart paper how the Board members (on how they can be more effective &amp; what support they would need to achieve this) 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Discuss a possible strategy to support the Board move from effective to highly effective practice referenced in one of the statements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 Add this process to the SIP as part of the SSE process</a:t>
            </a:r>
          </a:p>
          <a:p>
            <a:endParaRPr lang="en-IE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94ACE-95A1-4C75-8150-92A3626FC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7098">
            <a:off x="10444216" y="4741083"/>
            <a:ext cx="1223806" cy="16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6B1458-5714-4322-A68F-E3608CF4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1092-2B9D-4DC6-9DC3-9DB364A39F04}" type="slidenum">
              <a:rPr lang="en-IE" smtClean="0"/>
              <a:pPr/>
              <a:t>2</a:t>
            </a:fld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2EEB6-4D03-4976-9670-885A4BA38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5703">
            <a:off x="4073533" y="625156"/>
            <a:ext cx="3070499" cy="3701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83B88E-2A69-4206-816B-D9F90B39F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8890">
            <a:off x="7964664" y="827688"/>
            <a:ext cx="3100986" cy="3881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29EF4B-CB45-4D0B-80DE-6905BF430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92658">
            <a:off x="793326" y="518950"/>
            <a:ext cx="2792465" cy="3913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0822" y="4488872"/>
            <a:ext cx="10110355" cy="171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schemeClr val="tx2"/>
                </a:solidFill>
              </a:rPr>
              <a:t>Looking at Our School 2016</a:t>
            </a:r>
            <a:br>
              <a:rPr lang="en-IE" sz="4400" dirty="0">
                <a:solidFill>
                  <a:schemeClr val="tx2"/>
                </a:solidFill>
              </a:rPr>
            </a:br>
            <a:r>
              <a:rPr lang="en-IE" sz="2400" b="1" dirty="0">
                <a:solidFill>
                  <a:schemeClr val="tx2"/>
                </a:solidFill>
              </a:rPr>
              <a:t>A Quality Framework for Post-Primary Schools</a:t>
            </a:r>
            <a:r>
              <a:rPr lang="en-IE" b="1" dirty="0">
                <a:solidFill>
                  <a:schemeClr val="tx2"/>
                </a:solidFill>
              </a:rPr>
              <a:t/>
            </a:r>
            <a:br>
              <a:rPr lang="en-IE" b="1" dirty="0">
                <a:solidFill>
                  <a:schemeClr val="tx2"/>
                </a:solidFill>
              </a:rPr>
            </a:br>
            <a:r>
              <a:rPr lang="en-IE" b="1" dirty="0">
                <a:solidFill>
                  <a:schemeClr val="tx2"/>
                </a:solidFill>
              </a:rPr>
              <a:t/>
            </a:r>
            <a:br>
              <a:rPr lang="en-IE" b="1" dirty="0">
                <a:solidFill>
                  <a:schemeClr val="tx2"/>
                </a:solidFill>
              </a:rPr>
            </a:br>
            <a:r>
              <a:rPr lang="en-IE" b="1" i="1" dirty="0">
                <a:solidFill>
                  <a:schemeClr val="tx2"/>
                </a:solidFill>
              </a:rPr>
              <a:t>A tool to support reflection, self-review and evaluation </a:t>
            </a:r>
            <a:endParaRPr lang="en-I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4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D1CEA2-B361-4478-87E7-177DCDD5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1092-2B9D-4DC6-9DC3-9DB364A39F04}" type="slidenum">
              <a:rPr lang="en-IE" smtClean="0"/>
              <a:pPr/>
              <a:t>20</a:t>
            </a:fld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01C4A-6238-4D61-95EE-D4956EF56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87" y="552450"/>
            <a:ext cx="75914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72F723-0337-4AD6-8B3D-72A6629B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1092-2B9D-4DC6-9DC3-9DB364A39F04}" type="slidenum">
              <a:rPr lang="en-IE" smtClean="0"/>
              <a:pPr/>
              <a:t>21</a:t>
            </a:fld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A96BC-28B9-4175-8EA2-F79586FDA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423862"/>
            <a:ext cx="79629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1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1092-2B9D-4DC6-9DC3-9DB364A39F04}" type="slidenum">
              <a:rPr lang="en-IE" smtClean="0"/>
              <a:pPr/>
              <a:t>22</a:t>
            </a:fld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" y="71871"/>
            <a:ext cx="11907982" cy="66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Shape 501"/>
          <p:cNvPicPr preferRelativeResize="0"/>
          <p:nvPr/>
        </p:nvPicPr>
        <p:blipFill rotWithShape="1">
          <a:blip r:embed="rId3">
            <a:alphaModFix/>
          </a:blip>
          <a:srcRect l="23874" t="6065" r="23470" b="9449"/>
          <a:stretch/>
        </p:blipFill>
        <p:spPr>
          <a:xfrm>
            <a:off x="4824962" y="1442433"/>
            <a:ext cx="6467609" cy="5261019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Shape 502"/>
          <p:cNvSpPr/>
          <p:nvPr/>
        </p:nvSpPr>
        <p:spPr>
          <a:xfrm>
            <a:off x="426027" y="228600"/>
            <a:ext cx="7356764" cy="11182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4000" b="1" dirty="0" smtClean="0">
                <a:latin typeface="Questrial"/>
                <a:ea typeface="Questrial"/>
                <a:cs typeface="Questrial"/>
                <a:sym typeface="Questrial"/>
              </a:rPr>
              <a:t>SSE The </a:t>
            </a:r>
            <a:r>
              <a:rPr lang="en-IE" sz="4000" b="1" dirty="0">
                <a:latin typeface="Questrial"/>
                <a:ea typeface="Questrial"/>
                <a:cs typeface="Questrial"/>
                <a:sym typeface="Questrial"/>
              </a:rPr>
              <a:t>6-step </a:t>
            </a:r>
            <a:r>
              <a:rPr lang="en-IE" sz="4000" b="1" dirty="0" smtClean="0">
                <a:latin typeface="Questrial"/>
                <a:ea typeface="Questrial"/>
                <a:cs typeface="Questrial"/>
                <a:sym typeface="Questrial"/>
              </a:rPr>
              <a:t>Process</a:t>
            </a:r>
            <a:endParaRPr lang="en-IE" sz="4000" b="1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290945" y="1346881"/>
            <a:ext cx="5299364" cy="34372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3200" b="1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00" b="1" dirty="0" smtClean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Identify Priority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3200" b="1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00" b="1" dirty="0" smtClean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Evidence – the why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3200" b="1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00" b="1" dirty="0" smtClean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Action plan – the what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3200" b="1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00" b="1" dirty="0" smtClean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Set target(s)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3200" b="1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00" b="1" dirty="0" smtClean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Record all (SIP) 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3200" b="1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00" b="1" dirty="0" smtClean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Review/evaluate progress (SSE) </a:t>
            </a:r>
            <a:endParaRPr lang="en-IE" sz="3200" b="1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6697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5C4C90-1C3E-400A-9A0B-FBBBC9FC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1092-2B9D-4DC6-9DC3-9DB364A39F04}" type="slidenum">
              <a:rPr lang="en-IE" smtClean="0"/>
              <a:pPr/>
              <a:t>24</a:t>
            </a:fld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B4B61-62AF-4893-9570-FEE7ABAB7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04" y="265471"/>
            <a:ext cx="11543070" cy="63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9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930B2F-FF0A-4144-813B-672A6442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1092-2B9D-4DC6-9DC3-9DB364A39F04}" type="slidenum">
              <a:rPr lang="en-IE" smtClean="0"/>
              <a:pPr/>
              <a:t>25</a:t>
            </a:fld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671BA-E01E-43B2-8280-3D645091C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16" y="275303"/>
            <a:ext cx="10969367" cy="634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5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774701"/>
            <a:ext cx="5810250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5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36" y="368851"/>
            <a:ext cx="10526982" cy="683201"/>
          </a:xfrm>
        </p:spPr>
        <p:txBody>
          <a:bodyPr/>
          <a:lstStyle/>
          <a:p>
            <a:r>
              <a:rPr lang="en-IE" dirty="0"/>
              <a:t>Developing a quality framework for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5" y="1819609"/>
            <a:ext cx="11359404" cy="4542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b="1" dirty="0"/>
              <a:t>What is in </a:t>
            </a:r>
            <a:r>
              <a:rPr lang="en-IE" sz="2800" b="1" i="1" dirty="0"/>
              <a:t>Looking at Our School 2016</a:t>
            </a:r>
            <a:r>
              <a:rPr lang="en-IE" sz="2800" b="1" dirty="0"/>
              <a:t>?</a:t>
            </a:r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r>
              <a:rPr lang="en-IE" sz="2800" dirty="0"/>
              <a:t>A quality </a:t>
            </a:r>
            <a:r>
              <a:rPr lang="en-IE" sz="2800" b="1" dirty="0"/>
              <a:t>framework</a:t>
            </a:r>
            <a:r>
              <a:rPr lang="en-IE" sz="2800" dirty="0"/>
              <a:t> for schools</a:t>
            </a:r>
          </a:p>
          <a:p>
            <a:pPr marL="352425" indent="-352425">
              <a:buFont typeface="Wingdings" panose="05000000000000000000" pitchFamily="2" charset="2"/>
              <a:buChar char="Ø"/>
            </a:pPr>
            <a:r>
              <a:rPr lang="en-US" sz="2800" dirty="0"/>
              <a:t>A basic conceptual structure</a:t>
            </a:r>
          </a:p>
          <a:p>
            <a:pPr marL="0" indent="0">
              <a:buNone/>
            </a:pPr>
            <a:endParaRPr lang="en-US" sz="2800" dirty="0"/>
          </a:p>
          <a:p>
            <a:pPr marL="352425" indent="-352425">
              <a:buFont typeface="Wingdings" panose="05000000000000000000" pitchFamily="2" charset="2"/>
              <a:buChar char="Ø"/>
            </a:pPr>
            <a:r>
              <a:rPr lang="en-IE" sz="2800" dirty="0"/>
              <a:t>A set</a:t>
            </a:r>
            <a:r>
              <a:rPr lang="en-IE" sz="2800" b="1" dirty="0"/>
              <a:t> </a:t>
            </a:r>
            <a:r>
              <a:rPr lang="en-IE" sz="2800" dirty="0"/>
              <a:t>of clear, definable standards in t</a:t>
            </a:r>
            <a:r>
              <a:rPr lang="en-US" sz="2800" dirty="0"/>
              <a:t>wo dimensions: 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teaching and learning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and management</a:t>
            </a:r>
            <a:endParaRPr lang="en-IE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E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200103" y="1297859"/>
            <a:ext cx="3605616" cy="954107"/>
          </a:xfrm>
          <a:prstGeom prst="rect">
            <a:avLst/>
          </a:prstGeom>
          <a:solidFill>
            <a:srgbClr val="F8F8F8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Teaching &amp;    Learning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00103" y="2399071"/>
            <a:ext cx="3605616" cy="95410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Leadership &amp; Management  </a:t>
            </a:r>
          </a:p>
        </p:txBody>
      </p:sp>
    </p:spTree>
    <p:extLst>
      <p:ext uri="{BB962C8B-B14F-4D97-AF65-F5344CB8AC3E}">
        <p14:creationId xmlns:p14="http://schemas.microsoft.com/office/powerpoint/2010/main" val="39482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09263" cy="721315"/>
          </a:xfrm>
        </p:spPr>
        <p:txBody>
          <a:bodyPr/>
          <a:lstStyle/>
          <a:p>
            <a:r>
              <a:rPr lang="en-IE" dirty="0"/>
              <a:t>Developing a quality framework for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27" y="1641764"/>
            <a:ext cx="11294918" cy="42273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E" sz="2800" b="1" dirty="0"/>
              <a:t>Why? </a:t>
            </a:r>
          </a:p>
          <a:p>
            <a:pPr marL="0" indent="0">
              <a:buNone/>
            </a:pPr>
            <a:r>
              <a:rPr lang="en-US" sz="2800" dirty="0"/>
              <a:t>One set of standards for a range of functions 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en-US" sz="2800" dirty="0"/>
              <a:t>To bring consistency – shared understanding of what effective teaching, learning, leadership and management practices look </a:t>
            </a:r>
            <a:r>
              <a:rPr lang="en-US" sz="2800" dirty="0" smtClean="0"/>
              <a:t>like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Common language</a:t>
            </a:r>
            <a:endParaRPr lang="en-US" sz="2800" dirty="0"/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en-US" sz="2800" dirty="0"/>
              <a:t>To avoid duplication – for teachers, school leaders, management, patrons, inspectors, providers of ITE and CPD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en-US" sz="2800" dirty="0"/>
              <a:t>To inform SSE and external evaluation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en-US" sz="2800" dirty="0"/>
              <a:t>To be used selectively by professionals - </a:t>
            </a:r>
            <a:r>
              <a:rPr lang="en-US" sz="2800" b="1" dirty="0"/>
              <a:t>not</a:t>
            </a:r>
            <a:r>
              <a:rPr lang="en-US" sz="2800" dirty="0"/>
              <a:t> an inflexible checklist 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1770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654627" y="405245"/>
            <a:ext cx="9261739" cy="852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IE" sz="360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LAOS</a:t>
            </a:r>
            <a:endParaRPr lang="en-IE" sz="3600" b="0" i="0" u="none" strike="noStrike" cap="none" dirty="0">
              <a:solidFill>
                <a:schemeClr val="tx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348" name="Shape 348"/>
          <p:cNvGrpSpPr/>
          <p:nvPr/>
        </p:nvGrpSpPr>
        <p:grpSpPr>
          <a:xfrm>
            <a:off x="2545151" y="1680631"/>
            <a:ext cx="4669827" cy="5016895"/>
            <a:chOff x="2425408" y="23933"/>
            <a:chExt cx="4669827" cy="4087477"/>
          </a:xfrm>
        </p:grpSpPr>
        <p:sp>
          <p:nvSpPr>
            <p:cNvPr id="349" name="Shape 349"/>
            <p:cNvSpPr/>
            <p:nvPr/>
          </p:nvSpPr>
          <p:spPr>
            <a:xfrm rot="5400000">
              <a:off x="2635714" y="903867"/>
              <a:ext cx="793791" cy="90370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C3D4EB"/>
            </a:solidFill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2425408" y="23933"/>
              <a:ext cx="1336279" cy="935351"/>
            </a:xfrm>
            <a:prstGeom prst="roundRect">
              <a:avLst>
                <a:gd name="adj" fmla="val 16670"/>
              </a:avLst>
            </a:prstGeom>
            <a:solidFill>
              <a:srgbClr val="FFD966"/>
            </a:solidFill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 txBox="1"/>
            <p:nvPr/>
          </p:nvSpPr>
          <p:spPr>
            <a:xfrm>
              <a:off x="2471076" y="69601"/>
              <a:ext cx="1244943" cy="844015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IE" sz="19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Dimension</a:t>
              </a:r>
            </a:p>
          </p:txBody>
        </p:sp>
        <p:sp>
          <p:nvSpPr>
            <p:cNvPr id="352" name="Shape 352"/>
            <p:cNvSpPr/>
            <p:nvPr/>
          </p:nvSpPr>
          <p:spPr>
            <a:xfrm>
              <a:off x="3754885" y="113140"/>
              <a:ext cx="985488" cy="75599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 txBox="1"/>
            <p:nvPr/>
          </p:nvSpPr>
          <p:spPr>
            <a:xfrm>
              <a:off x="3754885" y="113140"/>
              <a:ext cx="985488" cy="755991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 rot="5400000">
              <a:off x="3746898" y="1954576"/>
              <a:ext cx="793791" cy="90370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C3D4EB"/>
            </a:solidFill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3506485" y="1067112"/>
              <a:ext cx="1336279" cy="935351"/>
            </a:xfrm>
            <a:prstGeom prst="roundRect">
              <a:avLst>
                <a:gd name="adj" fmla="val 16670"/>
              </a:avLst>
            </a:prstGeom>
            <a:solidFill>
              <a:srgbClr val="C55A11"/>
            </a:solidFill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 txBox="1"/>
            <p:nvPr/>
          </p:nvSpPr>
          <p:spPr>
            <a:xfrm>
              <a:off x="3552153" y="1112779"/>
              <a:ext cx="1244943" cy="844015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IE" sz="1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Domain</a:t>
              </a:r>
            </a:p>
          </p:txBody>
        </p:sp>
        <p:sp>
          <p:nvSpPr>
            <p:cNvPr id="357" name="Shape 357"/>
            <p:cNvSpPr/>
            <p:nvPr/>
          </p:nvSpPr>
          <p:spPr>
            <a:xfrm>
              <a:off x="4872871" y="1163849"/>
              <a:ext cx="971881" cy="75599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 txBox="1"/>
            <p:nvPr/>
          </p:nvSpPr>
          <p:spPr>
            <a:xfrm>
              <a:off x="4872871" y="1163849"/>
              <a:ext cx="971881" cy="755991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Shape 359"/>
            <p:cNvSpPr/>
            <p:nvPr/>
          </p:nvSpPr>
          <p:spPr>
            <a:xfrm rot="5400000">
              <a:off x="4858080" y="3005285"/>
              <a:ext cx="793791" cy="90370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C3D4EB"/>
            </a:solidFill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4625205" y="2117821"/>
              <a:ext cx="1336279" cy="935351"/>
            </a:xfrm>
            <a:prstGeom prst="roundRect">
              <a:avLst>
                <a:gd name="adj" fmla="val 16670"/>
              </a:avLst>
            </a:prstGeom>
            <a:solidFill>
              <a:srgbClr val="599BD5"/>
            </a:solidFill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 txBox="1"/>
            <p:nvPr/>
          </p:nvSpPr>
          <p:spPr>
            <a:xfrm>
              <a:off x="4670873" y="2163489"/>
              <a:ext cx="1244943" cy="844015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IE" sz="1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Standard</a:t>
              </a:r>
            </a:p>
          </p:txBody>
        </p:sp>
        <p:sp>
          <p:nvSpPr>
            <p:cNvPr id="362" name="Shape 362"/>
            <p:cNvSpPr/>
            <p:nvPr/>
          </p:nvSpPr>
          <p:spPr>
            <a:xfrm>
              <a:off x="5984053" y="2214558"/>
              <a:ext cx="971881" cy="75599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 txBox="1"/>
            <p:nvPr/>
          </p:nvSpPr>
          <p:spPr>
            <a:xfrm>
              <a:off x="5984053" y="2214558"/>
              <a:ext cx="971881" cy="755991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5758957" y="3176058"/>
              <a:ext cx="1336279" cy="935351"/>
            </a:xfrm>
            <a:prstGeom prst="roundRect">
              <a:avLst>
                <a:gd name="adj" fmla="val 16670"/>
              </a:avLst>
            </a:prstGeom>
            <a:solidFill>
              <a:srgbClr val="548135"/>
            </a:solidFill>
            <a:ln w="127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 txBox="1"/>
            <p:nvPr/>
          </p:nvSpPr>
          <p:spPr>
            <a:xfrm>
              <a:off x="5804625" y="3221726"/>
              <a:ext cx="1244943" cy="844015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IE" sz="1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Statement of Practice</a:t>
              </a:r>
            </a:p>
          </p:txBody>
        </p:sp>
      </p:grpSp>
      <p:sp>
        <p:nvSpPr>
          <p:cNvPr id="366" name="Shape 366"/>
          <p:cNvSpPr txBox="1"/>
          <p:nvPr/>
        </p:nvSpPr>
        <p:spPr>
          <a:xfrm>
            <a:off x="4605744" y="1831460"/>
            <a:ext cx="4728754" cy="15271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8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Teaching and learning; leadership and management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5583921" y="3079744"/>
            <a:ext cx="4728754" cy="1309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8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4 Teaching and learning; 4 leadership and management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6817722" y="4250632"/>
            <a:ext cx="4728754" cy="11700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8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4x4 Teaching and learning; 4x4 leadership and management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7948299" y="5605545"/>
            <a:ext cx="3936136" cy="9076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8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Effective practice and highly effective practice</a:t>
            </a:r>
          </a:p>
        </p:txBody>
      </p:sp>
    </p:spTree>
    <p:extLst>
      <p:ext uri="{BB962C8B-B14F-4D97-AF65-F5344CB8AC3E}">
        <p14:creationId xmlns:p14="http://schemas.microsoft.com/office/powerpoint/2010/main" val="140287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What’s involved in leading and managing a school?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535776" y="1870977"/>
          <a:ext cx="10619904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6592" y="1886308"/>
            <a:ext cx="3429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Four domains, each with four standards</a:t>
            </a:r>
          </a:p>
        </p:txBody>
      </p:sp>
      <p:sp>
        <p:nvSpPr>
          <p:cNvPr id="5" name="Freeform 4"/>
          <p:cNvSpPr/>
          <p:nvPr/>
        </p:nvSpPr>
        <p:spPr>
          <a:xfrm>
            <a:off x="7568067" y="2338251"/>
            <a:ext cx="4306071" cy="753269"/>
          </a:xfrm>
          <a:custGeom>
            <a:avLst/>
            <a:gdLst>
              <a:gd name="connsiteX0" fmla="*/ 0 w 10058399"/>
              <a:gd name="connsiteY0" fmla="*/ 152493 h 914940"/>
              <a:gd name="connsiteX1" fmla="*/ 152493 w 10058399"/>
              <a:gd name="connsiteY1" fmla="*/ 0 h 914940"/>
              <a:gd name="connsiteX2" fmla="*/ 9905906 w 10058399"/>
              <a:gd name="connsiteY2" fmla="*/ 0 h 914940"/>
              <a:gd name="connsiteX3" fmla="*/ 10058399 w 10058399"/>
              <a:gd name="connsiteY3" fmla="*/ 152493 h 914940"/>
              <a:gd name="connsiteX4" fmla="*/ 10058399 w 10058399"/>
              <a:gd name="connsiteY4" fmla="*/ 762447 h 914940"/>
              <a:gd name="connsiteX5" fmla="*/ 9905906 w 10058399"/>
              <a:gd name="connsiteY5" fmla="*/ 914940 h 914940"/>
              <a:gd name="connsiteX6" fmla="*/ 152493 w 10058399"/>
              <a:gd name="connsiteY6" fmla="*/ 914940 h 914940"/>
              <a:gd name="connsiteX7" fmla="*/ 0 w 10058399"/>
              <a:gd name="connsiteY7" fmla="*/ 762447 h 914940"/>
              <a:gd name="connsiteX8" fmla="*/ 0 w 10058399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399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9905906" y="0"/>
                </a:lnTo>
                <a:cubicBezTo>
                  <a:pt x="9990126" y="0"/>
                  <a:pt x="10058399" y="68273"/>
                  <a:pt x="10058399" y="152493"/>
                </a:cubicBezTo>
                <a:lnTo>
                  <a:pt x="10058399" y="762447"/>
                </a:lnTo>
                <a:cubicBezTo>
                  <a:pt x="10058399" y="846667"/>
                  <a:pt x="9990126" y="914940"/>
                  <a:pt x="9905906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94" tIns="132294" rIns="132294" bIns="13229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600" kern="1200" dirty="0">
                <a:solidFill>
                  <a:schemeClr val="tx1"/>
                </a:solidFill>
              </a:rPr>
              <a:t>Establish an orderly, secure and healthy learning environment and maintain it through effective communication </a:t>
            </a:r>
          </a:p>
        </p:txBody>
      </p:sp>
      <p:sp>
        <p:nvSpPr>
          <p:cNvPr id="6" name="Freeform 5"/>
          <p:cNvSpPr/>
          <p:nvPr/>
        </p:nvSpPr>
        <p:spPr>
          <a:xfrm>
            <a:off x="6951519" y="4914900"/>
            <a:ext cx="4922620" cy="1226127"/>
          </a:xfrm>
          <a:custGeom>
            <a:avLst/>
            <a:gdLst>
              <a:gd name="connsiteX0" fmla="*/ 0 w 10058399"/>
              <a:gd name="connsiteY0" fmla="*/ 152493 h 914940"/>
              <a:gd name="connsiteX1" fmla="*/ 152493 w 10058399"/>
              <a:gd name="connsiteY1" fmla="*/ 0 h 914940"/>
              <a:gd name="connsiteX2" fmla="*/ 9905906 w 10058399"/>
              <a:gd name="connsiteY2" fmla="*/ 0 h 914940"/>
              <a:gd name="connsiteX3" fmla="*/ 10058399 w 10058399"/>
              <a:gd name="connsiteY3" fmla="*/ 152493 h 914940"/>
              <a:gd name="connsiteX4" fmla="*/ 10058399 w 10058399"/>
              <a:gd name="connsiteY4" fmla="*/ 762447 h 914940"/>
              <a:gd name="connsiteX5" fmla="*/ 9905906 w 10058399"/>
              <a:gd name="connsiteY5" fmla="*/ 914940 h 914940"/>
              <a:gd name="connsiteX6" fmla="*/ 152493 w 10058399"/>
              <a:gd name="connsiteY6" fmla="*/ 914940 h 914940"/>
              <a:gd name="connsiteX7" fmla="*/ 0 w 10058399"/>
              <a:gd name="connsiteY7" fmla="*/ 762447 h 914940"/>
              <a:gd name="connsiteX8" fmla="*/ 0 w 10058399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399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9905906" y="0"/>
                </a:lnTo>
                <a:cubicBezTo>
                  <a:pt x="9990126" y="0"/>
                  <a:pt x="10058399" y="68273"/>
                  <a:pt x="10058399" y="152493"/>
                </a:cubicBezTo>
                <a:lnTo>
                  <a:pt x="10058399" y="762447"/>
                </a:lnTo>
                <a:cubicBezTo>
                  <a:pt x="10058399" y="846667"/>
                  <a:pt x="9990126" y="914940"/>
                  <a:pt x="9905906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94" tIns="132294" rIns="132294" bIns="13229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2000" b="1" kern="1200" dirty="0">
                <a:solidFill>
                  <a:schemeClr val="tx1"/>
                </a:solidFill>
              </a:rPr>
              <a:t>Lead the school’s engagement in a continuous process of </a:t>
            </a:r>
            <a:endParaRPr lang="en-IE" sz="2000" b="1" kern="1200" dirty="0" smtClean="0">
              <a:solidFill>
                <a:schemeClr val="tx1"/>
              </a:solidFill>
            </a:endParaRP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2000" b="1" kern="1200" dirty="0" smtClean="0">
                <a:solidFill>
                  <a:schemeClr val="tx1"/>
                </a:solidFill>
              </a:rPr>
              <a:t>self-evaluation</a:t>
            </a:r>
            <a:endParaRPr lang="en-IE" sz="2000" b="1" kern="1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6592" y="4994365"/>
            <a:ext cx="4306071" cy="753269"/>
          </a:xfrm>
          <a:custGeom>
            <a:avLst/>
            <a:gdLst>
              <a:gd name="connsiteX0" fmla="*/ 0 w 10058399"/>
              <a:gd name="connsiteY0" fmla="*/ 152493 h 914940"/>
              <a:gd name="connsiteX1" fmla="*/ 152493 w 10058399"/>
              <a:gd name="connsiteY1" fmla="*/ 0 h 914940"/>
              <a:gd name="connsiteX2" fmla="*/ 9905906 w 10058399"/>
              <a:gd name="connsiteY2" fmla="*/ 0 h 914940"/>
              <a:gd name="connsiteX3" fmla="*/ 10058399 w 10058399"/>
              <a:gd name="connsiteY3" fmla="*/ 152493 h 914940"/>
              <a:gd name="connsiteX4" fmla="*/ 10058399 w 10058399"/>
              <a:gd name="connsiteY4" fmla="*/ 762447 h 914940"/>
              <a:gd name="connsiteX5" fmla="*/ 9905906 w 10058399"/>
              <a:gd name="connsiteY5" fmla="*/ 914940 h 914940"/>
              <a:gd name="connsiteX6" fmla="*/ 152493 w 10058399"/>
              <a:gd name="connsiteY6" fmla="*/ 914940 h 914940"/>
              <a:gd name="connsiteX7" fmla="*/ 0 w 10058399"/>
              <a:gd name="connsiteY7" fmla="*/ 762447 h 914940"/>
              <a:gd name="connsiteX8" fmla="*/ 0 w 10058399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399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9905906" y="0"/>
                </a:lnTo>
                <a:cubicBezTo>
                  <a:pt x="9990126" y="0"/>
                  <a:pt x="10058399" y="68273"/>
                  <a:pt x="10058399" y="152493"/>
                </a:cubicBezTo>
                <a:lnTo>
                  <a:pt x="10058399" y="762447"/>
                </a:lnTo>
                <a:cubicBezTo>
                  <a:pt x="10058399" y="846667"/>
                  <a:pt x="9990126" y="914940"/>
                  <a:pt x="9905906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94" tIns="132294" rIns="132294" bIns="13229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600" kern="1200" dirty="0">
                <a:solidFill>
                  <a:schemeClr val="tx1"/>
                </a:solidFill>
              </a:rPr>
              <a:t>Empower staff to take on and carry out leadership roles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81255" y="2689732"/>
            <a:ext cx="1686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Managing the organisation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1255" y="3910275"/>
            <a:ext cx="1839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Leading school development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6365" y="4071034"/>
            <a:ext cx="1514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/>
              <a:t>Developing leadership capacity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4981" y="2689732"/>
            <a:ext cx="1365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/>
              <a:t>Leading learning and teaching </a:t>
            </a:r>
          </a:p>
        </p:txBody>
      </p:sp>
    </p:spTree>
    <p:extLst>
      <p:ext uri="{BB962C8B-B14F-4D97-AF65-F5344CB8AC3E}">
        <p14:creationId xmlns:p14="http://schemas.microsoft.com/office/powerpoint/2010/main" val="41348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123" y="1602658"/>
            <a:ext cx="11267767" cy="268420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E" sz="3600" dirty="0">
                <a:latin typeface="Berlin Sans FB" panose="020E0602020502020306" pitchFamily="34" charset="0"/>
              </a:rPr>
              <a:t/>
            </a:r>
            <a:br>
              <a:rPr lang="en-IE" sz="3600" dirty="0">
                <a:latin typeface="Berlin Sans FB" panose="020E0602020502020306" pitchFamily="34" charset="0"/>
              </a:rPr>
            </a:br>
            <a:r>
              <a:rPr lang="en-IE" sz="3600" dirty="0">
                <a:latin typeface="Berlin Sans FB" panose="020E0602020502020306" pitchFamily="34" charset="0"/>
              </a:rPr>
              <a:t/>
            </a:r>
            <a:br>
              <a:rPr lang="en-IE" sz="3600" dirty="0">
                <a:latin typeface="Berlin Sans FB" panose="020E0602020502020306" pitchFamily="34" charset="0"/>
              </a:rPr>
            </a:br>
            <a:r>
              <a:rPr lang="en-IE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healthy sign of an organisation if it can engage in an honest analysis and review of its effectiveness in the achievement of its aims and objectives</a:t>
            </a:r>
            <a:r>
              <a:rPr lang="en-IE" sz="4000" dirty="0"/>
              <a:t/>
            </a:r>
            <a:br>
              <a:rPr lang="en-IE" sz="4000" dirty="0"/>
            </a:br>
            <a:r>
              <a:rPr lang="en-IE" sz="1800" dirty="0"/>
              <a:t>Kavanagh et al</a:t>
            </a:r>
            <a:br>
              <a:rPr lang="en-IE" sz="1800" dirty="0"/>
            </a:br>
            <a:r>
              <a:rPr lang="en-IE" sz="1800" dirty="0"/>
              <a:t/>
            </a:r>
            <a:br>
              <a:rPr lang="en-IE" sz="1800" dirty="0"/>
            </a:br>
            <a:r>
              <a:rPr lang="en-IE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B7B8B4-6DB2-470E-B702-EC9C6676E947}"/>
              </a:ext>
            </a:extLst>
          </p:cNvPr>
          <p:cNvSpPr txBox="1"/>
          <p:nvPr/>
        </p:nvSpPr>
        <p:spPr>
          <a:xfrm>
            <a:off x="521110" y="3814916"/>
            <a:ext cx="11130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000" dirty="0">
                <a:solidFill>
                  <a:srgbClr val="9C007F">
                    <a:shade val="75000"/>
                  </a:srgbClr>
                </a:solidFill>
                <a:ea typeface="+mj-ea"/>
                <a:cs typeface="+mj-cs"/>
              </a:rPr>
              <a:t> </a:t>
            </a:r>
            <a:r>
              <a:rPr lang="en-IE" sz="3000" b="1" i="1" dirty="0">
                <a:solidFill>
                  <a:srgbClr val="9C007F">
                    <a:shade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Many boards of management have chosen to place School Self-Evaluation </a:t>
            </a:r>
            <a:br>
              <a:rPr lang="en-IE" sz="3000" b="1" i="1" dirty="0">
                <a:solidFill>
                  <a:srgbClr val="9C007F">
                    <a:shade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n-IE" sz="3000" b="1" i="1" dirty="0">
                <a:solidFill>
                  <a:srgbClr val="9C007F">
                    <a:shade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as a standing agenda item at all board meetings</a:t>
            </a:r>
          </a:p>
          <a:p>
            <a:pPr algn="r"/>
            <a:r>
              <a:rPr lang="en-IE" dirty="0">
                <a:solidFill>
                  <a:srgbClr val="9C007F">
                    <a:shade val="75000"/>
                  </a:srgbClr>
                </a:solidFill>
                <a:ea typeface="+mj-ea"/>
                <a:cs typeface="+mj-cs"/>
              </a:rPr>
              <a:t>Chief Inspectors Report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7765341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7838D4-C434-4650-B77D-E8B5A9D5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1092-2B9D-4DC6-9DC3-9DB364A39F04}" type="slidenum">
              <a:rPr lang="en-IE" smtClean="0"/>
              <a:pPr/>
              <a:t>8</a:t>
            </a:fld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7AB2C5-E918-4317-B671-7207E008180B}"/>
              </a:ext>
            </a:extLst>
          </p:cNvPr>
          <p:cNvSpPr txBox="1"/>
          <p:nvPr/>
        </p:nvSpPr>
        <p:spPr>
          <a:xfrm>
            <a:off x="304801" y="255640"/>
            <a:ext cx="1072699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600" b="1" i="1" dirty="0"/>
              <a:t> - engaging in reflective enquiry on the work of the Board</a:t>
            </a:r>
          </a:p>
          <a:p>
            <a:endParaRPr lang="en-IE" sz="2600" dirty="0"/>
          </a:p>
          <a:p>
            <a:r>
              <a:rPr lang="en-IE" sz="2600" dirty="0"/>
              <a:t>A Boards self evaluation process should address the following key questions with regard to an aspect or aspects of its work:</a:t>
            </a:r>
          </a:p>
          <a:p>
            <a:pPr marL="2571750" lvl="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600" b="1" dirty="0"/>
              <a:t>How well are we doing?</a:t>
            </a:r>
          </a:p>
          <a:p>
            <a:pPr marL="2571750" lvl="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600" b="1" dirty="0"/>
              <a:t>How do we know?</a:t>
            </a:r>
          </a:p>
          <a:p>
            <a:pPr marL="2571750" lvl="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600" b="1" dirty="0"/>
              <a:t>How can we find out more?</a:t>
            </a:r>
          </a:p>
          <a:p>
            <a:pPr marL="2571750" lvl="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600" b="1" dirty="0"/>
              <a:t>What are our strengths?</a:t>
            </a:r>
          </a:p>
          <a:p>
            <a:pPr marL="2571750" lvl="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600" b="1" dirty="0"/>
              <a:t>What are our areas for improvement?</a:t>
            </a:r>
          </a:p>
          <a:p>
            <a:pPr marL="2571750" lvl="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600" b="1" dirty="0"/>
              <a:t>How can we improve?</a:t>
            </a:r>
          </a:p>
          <a:p>
            <a:pPr lvl="5"/>
            <a:endParaRPr lang="en-IE" sz="2600" dirty="0"/>
          </a:p>
        </p:txBody>
      </p:sp>
      <p:pic>
        <p:nvPicPr>
          <p:cNvPr id="4" name="Picture 3" descr="File:&lt;strong&gt;Tools&lt;/strong&gt;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828">
            <a:off x="8589818" y="1517959"/>
            <a:ext cx="3169227" cy="31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 task for discussion…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1" y="1737359"/>
            <a:ext cx="11071822" cy="4772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3600" b="1" dirty="0">
                <a:solidFill>
                  <a:schemeClr val="tx1"/>
                </a:solidFill>
              </a:rPr>
              <a:t>Think about </a:t>
            </a:r>
          </a:p>
          <a:p>
            <a:pPr marL="749808" lvl="1" indent="-457200">
              <a:buFont typeface="Wingdings" panose="05000000000000000000" pitchFamily="2" charset="2"/>
              <a:buChar char="Ø"/>
            </a:pPr>
            <a:r>
              <a:rPr lang="en-IE" sz="3400" dirty="0">
                <a:solidFill>
                  <a:schemeClr val="tx1"/>
                </a:solidFill>
              </a:rPr>
              <a:t>your own school and the objectives </a:t>
            </a:r>
            <a:r>
              <a:rPr lang="en-IE" sz="3400" dirty="0" smtClean="0"/>
              <a:t>for </a:t>
            </a:r>
            <a:r>
              <a:rPr lang="en-IE" sz="3400" dirty="0" smtClean="0">
                <a:solidFill>
                  <a:schemeClr val="tx1"/>
                </a:solidFill>
              </a:rPr>
              <a:t>enhancing the role of the Board</a:t>
            </a:r>
            <a:endParaRPr lang="en-IE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E" sz="3600" b="1" dirty="0">
                <a:solidFill>
                  <a:schemeClr val="tx1"/>
                </a:solidFill>
              </a:rPr>
              <a:t>Reflect on: </a:t>
            </a:r>
          </a:p>
          <a:p>
            <a:pPr marL="627063" indent="-627063">
              <a:buFont typeface="Wingdings" panose="05000000000000000000" pitchFamily="2" charset="2"/>
              <a:buChar char="Ø"/>
            </a:pPr>
            <a:r>
              <a:rPr lang="en-US" sz="3600" dirty="0" smtClean="0"/>
              <a:t>What elements of the framework refer directly to the Board? </a:t>
            </a:r>
          </a:p>
          <a:p>
            <a:pPr marL="627063" indent="-627063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IE" sz="3600" dirty="0"/>
              <a:t>How might you begin to introduce the Quality Framework?</a:t>
            </a:r>
          </a:p>
          <a:p>
            <a:pPr marL="627063" indent="-627063">
              <a:buFont typeface="Wingdings" panose="05000000000000000000" pitchFamily="2" charset="2"/>
              <a:buChar char="Ø"/>
            </a:pPr>
            <a:endParaRPr lang="en-IE" sz="3600" dirty="0">
              <a:solidFill>
                <a:schemeClr val="tx1"/>
              </a:solidFill>
            </a:endParaRPr>
          </a:p>
          <a:p>
            <a:pPr marL="627063" indent="-627063">
              <a:buFont typeface="Wingdings" panose="05000000000000000000" pitchFamily="2" charset="2"/>
              <a:buChar char="Ø"/>
            </a:pPr>
            <a:endParaRPr lang="en-IE" dirty="0"/>
          </a:p>
          <a:p>
            <a:pPr marL="627063" indent="-627063">
              <a:buFont typeface="Wingdings" panose="05000000000000000000" pitchFamily="2" charset="2"/>
              <a:buChar char="Ø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203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BOM Training">
      <a:dk1>
        <a:srgbClr val="000000"/>
      </a:dk1>
      <a:lt1>
        <a:srgbClr val="000000"/>
      </a:lt1>
      <a:dk2>
        <a:srgbClr val="000000"/>
      </a:dk2>
      <a:lt2>
        <a:srgbClr val="CEF0F0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514DDFBEB9FE42BC6220220FDA79B6" ma:contentTypeVersion="12" ma:contentTypeDescription="Create a new document." ma:contentTypeScope="" ma:versionID="41dc7385ee457ee7b682ab38ff679ac3">
  <xsd:schema xmlns:xsd="http://www.w3.org/2001/XMLSchema" xmlns:xs="http://www.w3.org/2001/XMLSchema" xmlns:p="http://schemas.microsoft.com/office/2006/metadata/properties" xmlns:ns1="http://schemas.microsoft.com/sharepoint/v3" xmlns:ns2="01d9a2ad-257b-435a-9783-6313bfb5c4aa" xmlns:ns3="ae41681f-e801-43cc-83d3-5cf8e98f3d09" xmlns:ns4="http://schemas.microsoft.com/sharepoint/v3/fields" targetNamespace="http://schemas.microsoft.com/office/2006/metadata/properties" ma:root="true" ma:fieldsID="22022a6912d2afd4d4485afbb45a26b2" ns1:_="" ns2:_="" ns3:_="" ns4:_="">
    <xsd:import namespace="http://schemas.microsoft.com/sharepoint/v3"/>
    <xsd:import namespace="01d9a2ad-257b-435a-9783-6313bfb5c4aa"/>
    <xsd:import namespace="ae41681f-e801-43cc-83d3-5cf8e98f3d09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CNS" minOccurs="0"/>
                <xsd:element ref="ns4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9a2ad-257b-435a-9783-6313bfb5c4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CNS" ma:index="18" nillable="true" ma:displayName="CNS" ma:internalName="CN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1681f-e801-43cc-83d3-5cf8e98f3d0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Version xmlns="http://schemas.microsoft.com/sharepoint/v3/fields" xsi:nil="true"/>
    <_ip_UnifiedCompliancePolicyProperties xmlns="http://schemas.microsoft.com/sharepoint/v3" xsi:nil="true"/>
    <CNS xmlns="01d9a2ad-257b-435a-9783-6313bfb5c4aa" xsi:nil="true"/>
  </documentManagement>
</p:properties>
</file>

<file path=customXml/itemProps1.xml><?xml version="1.0" encoding="utf-8"?>
<ds:datastoreItem xmlns:ds="http://schemas.openxmlformats.org/officeDocument/2006/customXml" ds:itemID="{EA1FC3FE-0C22-4298-996F-D304F3F6D52C}"/>
</file>

<file path=customXml/itemProps2.xml><?xml version="1.0" encoding="utf-8"?>
<ds:datastoreItem xmlns:ds="http://schemas.openxmlformats.org/officeDocument/2006/customXml" ds:itemID="{EB0B452A-7EE4-495B-B332-380EF71640CC}"/>
</file>

<file path=customXml/itemProps3.xml><?xml version="1.0" encoding="utf-8"?>
<ds:datastoreItem xmlns:ds="http://schemas.openxmlformats.org/officeDocument/2006/customXml" ds:itemID="{D229F750-9848-45E0-8C7A-61EA5FA331D0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35496</TotalTime>
  <Words>1385</Words>
  <Application>Microsoft Office PowerPoint</Application>
  <PresentationFormat>Widescreen</PresentationFormat>
  <Paragraphs>302</Paragraphs>
  <Slides>26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Berlin Sans FB</vt:lpstr>
      <vt:lpstr>Calibri</vt:lpstr>
      <vt:lpstr>Calibri Light</vt:lpstr>
      <vt:lpstr>Comic Sans MS</vt:lpstr>
      <vt:lpstr>Georgia</vt:lpstr>
      <vt:lpstr>Questrial</vt:lpstr>
      <vt:lpstr>Times New Roman</vt:lpstr>
      <vt:lpstr>Wingdings</vt:lpstr>
      <vt:lpstr>Wingdings 2</vt:lpstr>
      <vt:lpstr>Civic</vt:lpstr>
      <vt:lpstr>Office Theme</vt:lpstr>
      <vt:lpstr>  </vt:lpstr>
      <vt:lpstr>PowerPoint Presentation</vt:lpstr>
      <vt:lpstr>Developing a quality framework for schools</vt:lpstr>
      <vt:lpstr>Developing a quality framework for schools</vt:lpstr>
      <vt:lpstr>LAOS</vt:lpstr>
      <vt:lpstr>What’s involved in leading and managing a school? </vt:lpstr>
      <vt:lpstr>  It is a healthy sign of an organisation if it can engage in an honest analysis and review of its effectiveness in the achievement of its aims and objectives Kavanagh et al   </vt:lpstr>
      <vt:lpstr>PowerPoint Presentation</vt:lpstr>
      <vt:lpstr>A task for discussion…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Boards of Management</dc:title>
  <dc:creator>OReillyDillon,Jacqui</dc:creator>
  <cp:lastModifiedBy>Jacqui</cp:lastModifiedBy>
  <cp:revision>432</cp:revision>
  <cp:lastPrinted>2018-09-24T17:14:10Z</cp:lastPrinted>
  <dcterms:created xsi:type="dcterms:W3CDTF">2015-04-14T19:53:16Z</dcterms:created>
  <dcterms:modified xsi:type="dcterms:W3CDTF">2018-09-24T17:17:46Z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0x010100BE514DDFBEB9FE42BC6220220FDA79B6</vt:lpwstr>
  </property>
</Properties>
</file>