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8" r:id="rId3"/>
    <p:sldId id="260" r:id="rId4"/>
    <p:sldId id="264" r:id="rId5"/>
    <p:sldId id="295" r:id="rId6"/>
    <p:sldId id="280" r:id="rId7"/>
    <p:sldId id="269" r:id="rId8"/>
    <p:sldId id="270" r:id="rId9"/>
    <p:sldId id="271" r:id="rId10"/>
    <p:sldId id="272" r:id="rId11"/>
    <p:sldId id="297" r:id="rId12"/>
    <p:sldId id="298" r:id="rId13"/>
    <p:sldId id="282" r:id="rId14"/>
    <p:sldId id="285" r:id="rId15"/>
    <p:sldId id="296" r:id="rId16"/>
    <p:sldId id="283" r:id="rId17"/>
    <p:sldId id="293" r:id="rId18"/>
    <p:sldId id="294" r:id="rId19"/>
    <p:sldId id="288" r:id="rId20"/>
    <p:sldId id="286" r:id="rId21"/>
    <p:sldId id="289" r:id="rId22"/>
    <p:sldId id="290" r:id="rId23"/>
    <p:sldId id="287" r:id="rId2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9" y="1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6E43F5-CD3B-4E29-8EAD-3EF0D117D0E8}" type="datetimeFigureOut">
              <a:rPr lang="en-IE" smtClean="0"/>
              <a:t>29/01/2018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9" y="9429750"/>
            <a:ext cx="2946400" cy="49688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29525B-5C13-474F-8C3A-1F9EB030AFAB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354658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5BFD2A-3C0D-48D7-8E3C-559756432E11}" type="datetimeFigureOut">
              <a:rPr lang="en-IE" smtClean="0"/>
              <a:t>29/01/2018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CDA76B-6D80-4A66-98B7-741C03C4170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068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DA76B-6D80-4A66-98B7-741C03C41702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5289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DA76B-6D80-4A66-98B7-741C03C41702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35291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CDA76B-6D80-4A66-98B7-741C03C41702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322483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102E4-0EE9-4309-A7BE-DF75D4949C3D}" type="datetime1">
              <a:rPr lang="en-IE" smtClean="0"/>
              <a:t>29/01/2018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82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7DD5C-342A-47F1-944B-6D1B4352593F}" type="datetime1">
              <a:rPr lang="en-IE" smtClean="0"/>
              <a:t>29/01/2018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9139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1212E9-1772-4FA3-ADD9-5D6C3C6B0468}" type="datetime1">
              <a:rPr lang="en-IE" smtClean="0"/>
              <a:t>29/01/2018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4901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1EF2A-84CB-4BBE-9C82-CA6AE5D93D5C}" type="datetime1">
              <a:rPr lang="en-IE" smtClean="0"/>
              <a:t>29/01/2018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19826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97405-6EB0-407E-87E8-2C262D8B2037}" type="datetime1">
              <a:rPr lang="en-IE" smtClean="0"/>
              <a:t>29/01/2018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124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245E3-31FD-482F-AD90-D33819990A09}" type="datetime1">
              <a:rPr lang="en-IE" smtClean="0"/>
              <a:t>29/01/2018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85194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10E1D-6B6A-42D2-8FA6-84E145BF7F2A}" type="datetime1">
              <a:rPr lang="en-IE" smtClean="0"/>
              <a:t>29/01/2018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88758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561700-BB1F-4765-AE4C-9291ADE5D7ED}" type="datetime1">
              <a:rPr lang="en-IE" smtClean="0"/>
              <a:t>29/01/2018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67329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57D23-F2C6-4FA0-85B1-515C7C3BC5D1}" type="datetime1">
              <a:rPr lang="en-IE" smtClean="0"/>
              <a:t>29/01/2018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7516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1CB84-020E-4CD7-B9FD-FD9D6F13C274}" type="datetime1">
              <a:rPr lang="en-IE" smtClean="0"/>
              <a:t>29/01/2018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1100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1CA8A-FD6C-481D-8714-E51B413A8393}" type="datetime1">
              <a:rPr lang="en-IE" smtClean="0"/>
              <a:t>29/01/2018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03861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E11FB-151D-4A1D-8127-8D01D7FF0E00}" type="datetime1">
              <a:rPr lang="en-IE" smtClean="0"/>
              <a:t>29/01/2018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CAF98-7C6A-4E05-A804-A988158BC55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467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ireachtas.ie/viewdoc.asp?DocID=37579&amp;&amp;CatID=127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orms/UmJQmLPLgfy19Ed8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ocs.google.com/forms/d/1yEgVjWFI63rRoWxZ8ZyumN7RIeP10WcOl2lSp_h5K2Q/viewform?edit_requested=tru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2016223"/>
          </a:xfrm>
        </p:spPr>
        <p:txBody>
          <a:bodyPr>
            <a:normAutofit/>
          </a:bodyPr>
          <a:lstStyle/>
          <a:p>
            <a:r>
              <a:rPr lang="en-IE" sz="4800" dirty="0" err="1" smtClean="0">
                <a:solidFill>
                  <a:schemeClr val="tx2"/>
                </a:solidFill>
              </a:rPr>
              <a:t>Fóram</a:t>
            </a:r>
            <a:r>
              <a:rPr lang="en-IE" sz="4800" dirty="0" smtClean="0">
                <a:solidFill>
                  <a:schemeClr val="tx2"/>
                </a:solidFill>
              </a:rPr>
              <a:t> </a:t>
            </a:r>
            <a:r>
              <a:rPr lang="en-IE" sz="4800" dirty="0" err="1" smtClean="0">
                <a:solidFill>
                  <a:schemeClr val="tx2"/>
                </a:solidFill>
              </a:rPr>
              <a:t>Gaeloideachais</a:t>
            </a:r>
            <a:r>
              <a:rPr lang="en-IE" sz="4800" dirty="0" smtClean="0">
                <a:solidFill>
                  <a:schemeClr val="tx2"/>
                </a:solidFill>
              </a:rPr>
              <a:t> ETBI</a:t>
            </a:r>
            <a:endParaRPr lang="en-IE" sz="4800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060848"/>
            <a:ext cx="7086600" cy="3577952"/>
          </a:xfrm>
        </p:spPr>
        <p:txBody>
          <a:bodyPr>
            <a:normAutofit/>
          </a:bodyPr>
          <a:lstStyle/>
          <a:p>
            <a:r>
              <a:rPr lang="en-IE" dirty="0" err="1" smtClean="0">
                <a:solidFill>
                  <a:schemeClr val="tx1"/>
                </a:solidFill>
              </a:rPr>
              <a:t>Comhdháil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na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bPríomhoidí</a:t>
            </a:r>
            <a:r>
              <a:rPr lang="en-IE" dirty="0" smtClean="0">
                <a:solidFill>
                  <a:schemeClr val="tx1"/>
                </a:solidFill>
              </a:rPr>
              <a:t>, </a:t>
            </a:r>
            <a:r>
              <a:rPr lang="en-IE" dirty="0" err="1" smtClean="0">
                <a:solidFill>
                  <a:schemeClr val="tx1"/>
                </a:solidFill>
              </a:rPr>
              <a:t>agus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na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bPríomhoidí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Tánaisteacha</a:t>
            </a:r>
            <a:r>
              <a:rPr lang="en-IE" dirty="0" smtClean="0">
                <a:solidFill>
                  <a:schemeClr val="tx1"/>
                </a:solidFill>
              </a:rPr>
              <a:t>, 31/01/2018</a:t>
            </a:r>
          </a:p>
          <a:p>
            <a:endParaRPr lang="en-IE" dirty="0">
              <a:solidFill>
                <a:schemeClr val="tx1"/>
              </a:solidFill>
            </a:endParaRPr>
          </a:p>
          <a:p>
            <a:r>
              <a:rPr lang="en-IE" dirty="0" smtClean="0">
                <a:solidFill>
                  <a:schemeClr val="tx1"/>
                </a:solidFill>
              </a:rPr>
              <a:t>Tomás </a:t>
            </a:r>
            <a:r>
              <a:rPr lang="en-IE" dirty="0">
                <a:solidFill>
                  <a:schemeClr val="tx1"/>
                </a:solidFill>
              </a:rPr>
              <a:t>Mac </a:t>
            </a:r>
            <a:r>
              <a:rPr lang="en-IE" dirty="0" smtClean="0">
                <a:solidFill>
                  <a:schemeClr val="tx1"/>
                </a:solidFill>
              </a:rPr>
              <a:t>Pháidín</a:t>
            </a:r>
          </a:p>
          <a:p>
            <a:r>
              <a:rPr lang="en-IE" dirty="0" err="1" smtClean="0">
                <a:solidFill>
                  <a:schemeClr val="tx1"/>
                </a:solidFill>
              </a:rPr>
              <a:t>Cathaoirleach</a:t>
            </a:r>
            <a:r>
              <a:rPr lang="en-IE" dirty="0" smtClean="0">
                <a:solidFill>
                  <a:schemeClr val="tx1"/>
                </a:solidFill>
              </a:rPr>
              <a:t>, 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Fóram</a:t>
            </a:r>
            <a:r>
              <a:rPr lang="en-IE" dirty="0" smtClean="0">
                <a:solidFill>
                  <a:schemeClr val="tx1"/>
                </a:solidFill>
              </a:rPr>
              <a:t> </a:t>
            </a:r>
            <a:r>
              <a:rPr lang="en-IE" dirty="0" err="1" smtClean="0">
                <a:solidFill>
                  <a:schemeClr val="tx1"/>
                </a:solidFill>
              </a:rPr>
              <a:t>Gaeloideachais</a:t>
            </a:r>
            <a:r>
              <a:rPr lang="en-IE" dirty="0" smtClean="0">
                <a:solidFill>
                  <a:schemeClr val="tx1"/>
                </a:solidFill>
              </a:rPr>
              <a:t> ETBI</a:t>
            </a:r>
            <a:endParaRPr lang="en-I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38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2690902"/>
              </p:ext>
            </p:extLst>
          </p:nvPr>
        </p:nvGraphicFramePr>
        <p:xfrm>
          <a:off x="467544" y="836712"/>
          <a:ext cx="8424936" cy="52680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53277"/>
                <a:gridCol w="2071659"/>
              </a:tblGrid>
              <a:tr h="129614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3200" dirty="0" err="1">
                          <a:effectLst/>
                        </a:rPr>
                        <a:t>Lámhaltas</a:t>
                      </a:r>
                      <a:r>
                        <a:rPr lang="en-IE" sz="3200" dirty="0">
                          <a:effectLst/>
                        </a:rPr>
                        <a:t> do </a:t>
                      </a:r>
                      <a:r>
                        <a:rPr lang="en-IE" sz="3200" dirty="0" err="1">
                          <a:effectLst/>
                        </a:rPr>
                        <a:t>Scoileanna</a:t>
                      </a:r>
                      <a:r>
                        <a:rPr lang="en-IE" sz="3200" dirty="0">
                          <a:effectLst/>
                        </a:rPr>
                        <a:t> </a:t>
                      </a:r>
                      <a:r>
                        <a:rPr lang="en-IE" sz="3200" dirty="0" err="1">
                          <a:effectLst/>
                        </a:rPr>
                        <a:t>Oileánda</a:t>
                      </a:r>
                      <a:endParaRPr lang="en-IE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Costas </a:t>
                      </a:r>
                      <a:r>
                        <a:rPr lang="en-IE" sz="2400" dirty="0" err="1">
                          <a:effectLst/>
                        </a:rPr>
                        <a:t>measta</a:t>
                      </a:r>
                      <a:endParaRPr lang="en-IE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don </a:t>
                      </a:r>
                      <a:r>
                        <a:rPr lang="en-IE" sz="2400" dirty="0" err="1">
                          <a:effectLst/>
                        </a:rPr>
                        <a:t>Stát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2961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400" dirty="0" err="1">
                          <a:effectLst/>
                        </a:rPr>
                        <a:t>Leithroinnt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múinteoirí</a:t>
                      </a:r>
                      <a:r>
                        <a:rPr lang="en-IE" sz="2400" dirty="0">
                          <a:effectLst/>
                        </a:rPr>
                        <a:t> do </a:t>
                      </a:r>
                      <a:r>
                        <a:rPr lang="en-IE" sz="2400" dirty="0" err="1">
                          <a:effectLst/>
                        </a:rPr>
                        <a:t>scoileanna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ar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oileáin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méadaithe</a:t>
                      </a:r>
                      <a:r>
                        <a:rPr lang="en-IE" sz="2400" dirty="0">
                          <a:effectLst/>
                        </a:rPr>
                        <a:t> ó </a:t>
                      </a:r>
                      <a:r>
                        <a:rPr lang="en-IE" sz="2400" dirty="0" smtClean="0">
                          <a:effectLst/>
                        </a:rPr>
                        <a:t>1 WTE  </a:t>
                      </a:r>
                      <a:r>
                        <a:rPr lang="en-IE" sz="2400" dirty="0">
                          <a:effectLst/>
                        </a:rPr>
                        <a:t>go </a:t>
                      </a:r>
                      <a:r>
                        <a:rPr lang="en-IE" sz="2400" dirty="0" err="1">
                          <a:effectLst/>
                        </a:rPr>
                        <a:t>dtí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smtClean="0">
                          <a:effectLst/>
                        </a:rPr>
                        <a:t>2.5 WTE </a:t>
                      </a:r>
                      <a:r>
                        <a:rPr lang="en-IE" sz="2400" dirty="0">
                          <a:effectLst/>
                        </a:rPr>
                        <a:t>(1.5 </a:t>
                      </a:r>
                      <a:r>
                        <a:rPr lang="en-IE" sz="2400" dirty="0" err="1">
                          <a:effectLst/>
                        </a:rPr>
                        <a:t>sa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bhreis</a:t>
                      </a:r>
                      <a:r>
                        <a:rPr lang="en-IE" sz="2400" dirty="0">
                          <a:effectLst/>
                        </a:rPr>
                        <a:t> i 5 </a:t>
                      </a:r>
                      <a:r>
                        <a:rPr lang="en-IE" sz="2400" dirty="0" err="1">
                          <a:effectLst/>
                        </a:rPr>
                        <a:t>scoil</a:t>
                      </a:r>
                      <a:r>
                        <a:rPr lang="en-IE" sz="2400" dirty="0">
                          <a:effectLst/>
                        </a:rPr>
                        <a:t>) ag pointe </a:t>
                      </a:r>
                      <a:r>
                        <a:rPr lang="en-IE" sz="2400" dirty="0" err="1">
                          <a:effectLst/>
                        </a:rPr>
                        <a:t>scála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bunúsach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 </a:t>
                      </a:r>
                    </a:p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€327,090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400" dirty="0" err="1">
                          <a:effectLst/>
                        </a:rPr>
                        <a:t>Liúntas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Oileáin</a:t>
                      </a:r>
                      <a:r>
                        <a:rPr lang="en-IE" sz="2400" dirty="0">
                          <a:effectLst/>
                        </a:rPr>
                        <a:t> don </a:t>
                      </a:r>
                      <a:r>
                        <a:rPr lang="en-IE" sz="2400" dirty="0" err="1">
                          <a:effectLst/>
                        </a:rPr>
                        <a:t>ardú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thuas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€13,815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400" dirty="0" smtClean="0">
                          <a:effectLst/>
                        </a:rPr>
                        <a:t>€20,000 </a:t>
                      </a:r>
                      <a:r>
                        <a:rPr lang="en-IE" sz="2400" dirty="0" err="1">
                          <a:effectLst/>
                        </a:rPr>
                        <a:t>sa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bhreis</a:t>
                      </a:r>
                      <a:r>
                        <a:rPr lang="en-IE" sz="2400" dirty="0">
                          <a:effectLst/>
                        </a:rPr>
                        <a:t> i </a:t>
                      </a:r>
                      <a:r>
                        <a:rPr lang="en-IE" sz="2400" dirty="0" err="1">
                          <a:effectLst/>
                        </a:rPr>
                        <a:t>mbuiséad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scoile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400" dirty="0" smtClean="0">
                          <a:effectLst/>
                        </a:rPr>
                        <a:t>€100,000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30 </a:t>
                      </a:r>
                      <a:r>
                        <a:rPr lang="en-IE" sz="2400" dirty="0" err="1">
                          <a:effectLst/>
                        </a:rPr>
                        <a:t>Scoláireacht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sa</a:t>
                      </a:r>
                      <a:r>
                        <a:rPr lang="en-IE" sz="2400" dirty="0">
                          <a:effectLst/>
                        </a:rPr>
                        <a:t> </a:t>
                      </a:r>
                      <a:r>
                        <a:rPr lang="en-IE" sz="2400" dirty="0" err="1">
                          <a:effectLst/>
                        </a:rPr>
                        <a:t>bhreis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2400" dirty="0">
                          <a:effectLst/>
                        </a:rPr>
                        <a:t>€150,000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2400" dirty="0" smtClean="0">
                          <a:effectLst/>
                        </a:rPr>
                        <a:t>IOMLÁN don DES @€440k; do </a:t>
                      </a:r>
                      <a:r>
                        <a:rPr lang="en-IE" sz="2400" dirty="0" err="1" smtClean="0">
                          <a:effectLst/>
                        </a:rPr>
                        <a:t>Roinn</a:t>
                      </a:r>
                      <a:r>
                        <a:rPr lang="en-IE" sz="2400" dirty="0" smtClean="0">
                          <a:effectLst/>
                        </a:rPr>
                        <a:t> </a:t>
                      </a:r>
                      <a:r>
                        <a:rPr lang="en-IE" sz="2400" dirty="0" err="1" smtClean="0">
                          <a:effectLst/>
                        </a:rPr>
                        <a:t>na</a:t>
                      </a:r>
                      <a:r>
                        <a:rPr lang="en-IE" sz="2400" dirty="0" smtClean="0">
                          <a:effectLst/>
                        </a:rPr>
                        <a:t> </a:t>
                      </a:r>
                      <a:r>
                        <a:rPr lang="en-IE" sz="2400" dirty="0" err="1" smtClean="0">
                          <a:effectLst/>
                        </a:rPr>
                        <a:t>Gaeltachta</a:t>
                      </a:r>
                      <a:r>
                        <a:rPr lang="en-IE" sz="2400" dirty="0" smtClean="0">
                          <a:effectLst/>
                        </a:rPr>
                        <a:t> @ €150k</a:t>
                      </a:r>
                      <a:endParaRPr lang="en-IE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IE" sz="3600" dirty="0">
                          <a:effectLst/>
                        </a:rPr>
                        <a:t>€</a:t>
                      </a:r>
                      <a:r>
                        <a:rPr lang="en-IE" sz="3600" dirty="0" smtClean="0">
                          <a:effectLst/>
                        </a:rPr>
                        <a:t>590,905</a:t>
                      </a:r>
                      <a:endParaRPr lang="en-IE" sz="3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009271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Uasdhátú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dhul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cinn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dirty="0" err="1" smtClean="0"/>
              <a:t>Comhchoiste</a:t>
            </a:r>
            <a:r>
              <a:rPr lang="en-IE" dirty="0" smtClean="0"/>
              <a:t> </a:t>
            </a:r>
            <a:r>
              <a:rPr lang="en-IE" dirty="0" err="1" smtClean="0"/>
              <a:t>Oireachtais</a:t>
            </a:r>
            <a:r>
              <a:rPr lang="en-IE" dirty="0" smtClean="0"/>
              <a:t> um </a:t>
            </a:r>
            <a:r>
              <a:rPr lang="en-IE" dirty="0" err="1" smtClean="0"/>
              <a:t>Oideachas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Scileanna</a:t>
            </a:r>
            <a:r>
              <a:rPr lang="en-IE" dirty="0" smtClean="0"/>
              <a:t> 19/12/2017.  </a:t>
            </a:r>
            <a:r>
              <a:rPr lang="en-IE" dirty="0" err="1" smtClean="0"/>
              <a:t>Seisiún</a:t>
            </a:r>
            <a:r>
              <a:rPr lang="en-IE" dirty="0" smtClean="0"/>
              <a:t> 3+ </a:t>
            </a:r>
            <a:r>
              <a:rPr lang="en-IE" dirty="0" err="1" smtClean="0"/>
              <a:t>uair</a:t>
            </a:r>
            <a:r>
              <a:rPr lang="en-IE" dirty="0" smtClean="0"/>
              <a:t> an </a:t>
            </a:r>
            <a:r>
              <a:rPr lang="en-IE" dirty="0" err="1" smtClean="0"/>
              <a:t>chloig</a:t>
            </a:r>
            <a:r>
              <a:rPr lang="en-IE" dirty="0" smtClean="0"/>
              <a:t> a </a:t>
            </a:r>
            <a:r>
              <a:rPr lang="en-IE" dirty="0" err="1" smtClean="0"/>
              <a:t>chíor</a:t>
            </a:r>
            <a:r>
              <a:rPr lang="en-IE" dirty="0" smtClean="0"/>
              <a:t> </a:t>
            </a:r>
            <a:r>
              <a:rPr lang="en-IE" dirty="0" err="1" smtClean="0"/>
              <a:t>gach</a:t>
            </a:r>
            <a:r>
              <a:rPr lang="en-IE" dirty="0" smtClean="0"/>
              <a:t> </a:t>
            </a:r>
            <a:r>
              <a:rPr lang="en-IE" dirty="0" err="1" smtClean="0"/>
              <a:t>gné</a:t>
            </a:r>
            <a:r>
              <a:rPr lang="en-IE" dirty="0" smtClean="0"/>
              <a:t> de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dúshláin</a:t>
            </a:r>
            <a:r>
              <a:rPr lang="en-IE" dirty="0" smtClean="0"/>
              <a:t>.  </a:t>
            </a:r>
            <a:r>
              <a:rPr lang="en-IE" dirty="0" err="1" smtClean="0"/>
              <a:t>Tuairisc</a:t>
            </a:r>
            <a:r>
              <a:rPr lang="en-IE" dirty="0" smtClean="0"/>
              <a:t> le </a:t>
            </a:r>
            <a:r>
              <a:rPr lang="en-IE" dirty="0" err="1" smtClean="0"/>
              <a:t>foilsiú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Comhchoiste</a:t>
            </a:r>
            <a:r>
              <a:rPr lang="en-IE" dirty="0" smtClean="0"/>
              <a:t> </a:t>
            </a:r>
            <a:r>
              <a:rPr lang="en-IE" dirty="0" err="1" smtClean="0"/>
              <a:t>Oireachtais</a:t>
            </a:r>
            <a:r>
              <a:rPr lang="en-IE" dirty="0" smtClean="0"/>
              <a:t> don </a:t>
            </a:r>
            <a:r>
              <a:rPr lang="en-IE" dirty="0" err="1" smtClean="0"/>
              <a:t>Ghaeilge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Gaeltacht</a:t>
            </a:r>
            <a:r>
              <a:rPr lang="en-IE" dirty="0" smtClean="0"/>
              <a:t> 08/05/2017.  </a:t>
            </a:r>
            <a:r>
              <a:rPr lang="en-IE" dirty="0" err="1" smtClean="0"/>
              <a:t>Tuairisc</a:t>
            </a:r>
            <a:r>
              <a:rPr lang="en-IE" dirty="0" smtClean="0"/>
              <a:t> </a:t>
            </a:r>
            <a:r>
              <a:rPr lang="en-IE" dirty="0" err="1" smtClean="0"/>
              <a:t>foilsithe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Cruinniú</a:t>
            </a:r>
            <a:r>
              <a:rPr lang="en-IE" dirty="0" smtClean="0"/>
              <a:t> </a:t>
            </a:r>
            <a:r>
              <a:rPr lang="en-IE" dirty="0" err="1" smtClean="0"/>
              <a:t>idr</a:t>
            </a:r>
            <a:r>
              <a:rPr lang="en-IE" dirty="0" smtClean="0"/>
              <a:t> </a:t>
            </a:r>
            <a:r>
              <a:rPr lang="en-IE" dirty="0" err="1" smtClean="0"/>
              <a:t>ionadaithe</a:t>
            </a:r>
            <a:r>
              <a:rPr lang="en-IE" dirty="0" smtClean="0"/>
              <a:t> ETBI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feidhmeannaigh</a:t>
            </a:r>
            <a:r>
              <a:rPr lang="en-IE" dirty="0" smtClean="0"/>
              <a:t> </a:t>
            </a:r>
            <a:r>
              <a:rPr lang="en-IE" dirty="0" err="1" smtClean="0"/>
              <a:t>sinsearacha</a:t>
            </a:r>
            <a:r>
              <a:rPr lang="en-IE" dirty="0" smtClean="0"/>
              <a:t> DES </a:t>
            </a:r>
            <a:r>
              <a:rPr lang="en-IE" dirty="0" err="1" smtClean="0"/>
              <a:t>Márta</a:t>
            </a:r>
            <a:r>
              <a:rPr lang="en-IE" dirty="0" smtClean="0"/>
              <a:t> 2017.</a:t>
            </a:r>
          </a:p>
          <a:p>
            <a:r>
              <a:rPr lang="en-IE" dirty="0" err="1" smtClean="0"/>
              <a:t>Dúshláin</a:t>
            </a:r>
            <a:r>
              <a:rPr lang="en-IE" dirty="0" smtClean="0"/>
              <a:t> </a:t>
            </a:r>
            <a:r>
              <a:rPr lang="en-IE" dirty="0" err="1" smtClean="0"/>
              <a:t>scoileanna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oileáin</a:t>
            </a:r>
            <a:r>
              <a:rPr lang="en-IE" dirty="0" smtClean="0"/>
              <a:t> </a:t>
            </a:r>
            <a:r>
              <a:rPr lang="en-IE" dirty="0" err="1" smtClean="0"/>
              <a:t>pléite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 smtClean="0"/>
              <a:t>Fochoiste</a:t>
            </a:r>
            <a:r>
              <a:rPr lang="en-IE" dirty="0" smtClean="0"/>
              <a:t> </a:t>
            </a:r>
            <a:r>
              <a:rPr lang="en-IE" dirty="0" err="1" smtClean="0"/>
              <a:t>Rialtais</a:t>
            </a:r>
            <a:r>
              <a:rPr lang="en-IE" dirty="0" smtClean="0"/>
              <a:t>, </a:t>
            </a:r>
            <a:r>
              <a:rPr lang="en-IE" dirty="0" err="1" smtClean="0"/>
              <a:t>Feabhra</a:t>
            </a:r>
            <a:r>
              <a:rPr lang="en-IE" dirty="0" smtClean="0"/>
              <a:t> 2017.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563002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/>
              <a:t>Comhchoiste</a:t>
            </a:r>
            <a:r>
              <a:rPr lang="en-IE" dirty="0"/>
              <a:t> </a:t>
            </a:r>
            <a:r>
              <a:rPr lang="en-IE" dirty="0" err="1"/>
              <a:t>Oireachtais</a:t>
            </a:r>
            <a:r>
              <a:rPr lang="en-IE" dirty="0"/>
              <a:t> um </a:t>
            </a:r>
            <a:r>
              <a:rPr lang="en-IE" dirty="0" err="1"/>
              <a:t>Oideachas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Scileanna</a:t>
            </a:r>
            <a:r>
              <a:rPr lang="en-IE" dirty="0"/>
              <a:t> 19/12/2017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IE" dirty="0">
                <a:hlinkClick r:id="rId2"/>
              </a:rPr>
              <a:t>http://www.oireachtas.ie/viewdoc.asp?DocID=37579&amp;&amp;</a:t>
            </a:r>
            <a:r>
              <a:rPr lang="en-IE" dirty="0" smtClean="0">
                <a:hlinkClick r:id="rId2"/>
              </a:rPr>
              <a:t>CatID=127</a:t>
            </a:r>
            <a:endParaRPr lang="en-IE" dirty="0"/>
          </a:p>
          <a:p>
            <a:pPr marL="0" indent="0">
              <a:buNone/>
            </a:pPr>
            <a:r>
              <a:rPr lang="en-IE" dirty="0"/>
              <a:t> </a:t>
            </a:r>
          </a:p>
          <a:p>
            <a:r>
              <a:rPr lang="en-IE" b="1" dirty="0" err="1"/>
              <a:t>Ráitis</a:t>
            </a:r>
            <a:r>
              <a:rPr lang="en-IE" b="1" dirty="0"/>
              <a:t> </a:t>
            </a:r>
            <a:r>
              <a:rPr lang="en-IE" b="1" dirty="0" err="1"/>
              <a:t>Tosaigh</a:t>
            </a:r>
            <a:r>
              <a:rPr lang="en-IE" b="1" dirty="0"/>
              <a:t>:</a:t>
            </a:r>
            <a:endParaRPr lang="en-IE" dirty="0"/>
          </a:p>
          <a:p>
            <a:r>
              <a:rPr lang="en-IE" dirty="0"/>
              <a:t>Private Session: 0.00-35.00 </a:t>
            </a:r>
            <a:r>
              <a:rPr lang="en-IE" dirty="0" err="1"/>
              <a:t>nóiméad</a:t>
            </a:r>
            <a:endParaRPr lang="en-IE" dirty="0"/>
          </a:p>
          <a:p>
            <a:r>
              <a:rPr lang="en-IE" dirty="0"/>
              <a:t>Pat Gilmore, ETBI: 46.00 -55.00 </a:t>
            </a:r>
            <a:r>
              <a:rPr lang="en-IE" dirty="0" err="1"/>
              <a:t>nóiméad</a:t>
            </a:r>
            <a:endParaRPr lang="en-IE" dirty="0"/>
          </a:p>
          <a:p>
            <a:r>
              <a:rPr lang="en-IE" dirty="0" err="1"/>
              <a:t>Tomás</a:t>
            </a:r>
            <a:r>
              <a:rPr lang="en-IE" dirty="0"/>
              <a:t> Mac </a:t>
            </a:r>
            <a:r>
              <a:rPr lang="en-IE" dirty="0" err="1"/>
              <a:t>Pháidín</a:t>
            </a:r>
            <a:r>
              <a:rPr lang="en-IE" dirty="0"/>
              <a:t>, GRETB: 55.00 -1.03</a:t>
            </a:r>
          </a:p>
          <a:p>
            <a:r>
              <a:rPr lang="en-IE" dirty="0"/>
              <a:t>Anne </a:t>
            </a:r>
            <a:r>
              <a:rPr lang="en-IE" dirty="0" err="1"/>
              <a:t>Mc</a:t>
            </a:r>
            <a:r>
              <a:rPr lang="en-IE" dirty="0"/>
              <a:t> Hugh, DETB: 1.03-1.08</a:t>
            </a:r>
          </a:p>
          <a:p>
            <a:r>
              <a:rPr lang="en-IE" dirty="0" err="1"/>
              <a:t>Bríd</a:t>
            </a:r>
            <a:r>
              <a:rPr lang="en-IE" dirty="0"/>
              <a:t>, Col </a:t>
            </a:r>
            <a:r>
              <a:rPr lang="en-IE" dirty="0" err="1"/>
              <a:t>Ghobnait</a:t>
            </a:r>
            <a:r>
              <a:rPr lang="en-IE" dirty="0"/>
              <a:t>: 108.40- 114.45</a:t>
            </a:r>
          </a:p>
          <a:p>
            <a:r>
              <a:rPr lang="en-IE" dirty="0" err="1"/>
              <a:t>Mícheál</a:t>
            </a:r>
            <a:r>
              <a:rPr lang="en-IE" dirty="0"/>
              <a:t>, Col N. </a:t>
            </a:r>
            <a:r>
              <a:rPr lang="en-IE" dirty="0" err="1"/>
              <a:t>Éinne</a:t>
            </a:r>
            <a:r>
              <a:rPr lang="en-IE" dirty="0"/>
              <a:t>: 1.14.30-1.21.10</a:t>
            </a:r>
          </a:p>
          <a:p>
            <a:r>
              <a:rPr lang="en-IE" dirty="0" err="1"/>
              <a:t>Mairéad</a:t>
            </a:r>
            <a:r>
              <a:rPr lang="en-IE" dirty="0"/>
              <a:t>, Col N. </a:t>
            </a:r>
            <a:r>
              <a:rPr lang="en-IE" dirty="0" err="1"/>
              <a:t>Eoin</a:t>
            </a:r>
            <a:r>
              <a:rPr lang="en-IE" dirty="0"/>
              <a:t>: 1.21.24 -1.29.55</a:t>
            </a:r>
          </a:p>
          <a:p>
            <a:r>
              <a:rPr lang="en-IE" dirty="0" err="1"/>
              <a:t>Gaelscoileanna</a:t>
            </a:r>
            <a:r>
              <a:rPr lang="en-IE" dirty="0"/>
              <a:t> &amp; INTO 1.21-1.45</a:t>
            </a:r>
          </a:p>
          <a:p>
            <a:r>
              <a:rPr lang="en-IE" b="1" dirty="0" err="1"/>
              <a:t>Ceisteanna</a:t>
            </a:r>
            <a:r>
              <a:rPr lang="en-IE" b="1" dirty="0"/>
              <a:t> &amp; </a:t>
            </a:r>
            <a:r>
              <a:rPr lang="en-IE" b="1" dirty="0" err="1"/>
              <a:t>Cíoradh</a:t>
            </a:r>
            <a:r>
              <a:rPr lang="en-IE" b="1" dirty="0"/>
              <a:t>:</a:t>
            </a:r>
            <a:endParaRPr lang="en-IE" dirty="0"/>
          </a:p>
          <a:p>
            <a:r>
              <a:rPr lang="en-IE" dirty="0"/>
              <a:t>Q &amp; A </a:t>
            </a:r>
            <a:r>
              <a:rPr lang="en-IE" dirty="0" err="1"/>
              <a:t>Ginearálta</a:t>
            </a:r>
            <a:r>
              <a:rPr lang="en-IE" dirty="0"/>
              <a:t>:  1.45-2.28</a:t>
            </a:r>
          </a:p>
          <a:p>
            <a:r>
              <a:rPr lang="en-IE" dirty="0"/>
              <a:t>Q &amp; A </a:t>
            </a:r>
            <a:r>
              <a:rPr lang="en-IE" dirty="0" err="1"/>
              <a:t>breise</a:t>
            </a:r>
            <a:r>
              <a:rPr lang="en-IE" dirty="0"/>
              <a:t> (</a:t>
            </a:r>
            <a:r>
              <a:rPr lang="en-IE" dirty="0" err="1"/>
              <a:t>cúrsaí</a:t>
            </a:r>
            <a:r>
              <a:rPr lang="en-IE" dirty="0"/>
              <a:t> </a:t>
            </a:r>
            <a:r>
              <a:rPr lang="en-IE" dirty="0" err="1"/>
              <a:t>taistil</a:t>
            </a:r>
            <a:r>
              <a:rPr lang="en-IE" dirty="0"/>
              <a:t>; </a:t>
            </a:r>
            <a:r>
              <a:rPr lang="en-IE" dirty="0" err="1"/>
              <a:t>idirghníomhaíocht</a:t>
            </a:r>
            <a:r>
              <a:rPr lang="en-IE" dirty="0"/>
              <a:t> </a:t>
            </a:r>
            <a:r>
              <a:rPr lang="en-IE" dirty="0" err="1"/>
              <a:t>déanta</a:t>
            </a:r>
            <a:r>
              <a:rPr lang="en-IE" dirty="0"/>
              <a:t> le </a:t>
            </a:r>
            <a:r>
              <a:rPr lang="en-IE" dirty="0" err="1"/>
              <a:t>hoifigigh</a:t>
            </a:r>
            <a:r>
              <a:rPr lang="en-IE" dirty="0"/>
              <a:t> de </a:t>
            </a:r>
            <a:r>
              <a:rPr lang="en-IE" dirty="0" err="1"/>
              <a:t>chuid</a:t>
            </a:r>
            <a:r>
              <a:rPr lang="en-IE" dirty="0"/>
              <a:t> DES </a:t>
            </a:r>
            <a:r>
              <a:rPr lang="en-IE" dirty="0" err="1"/>
              <a:t>srl</a:t>
            </a:r>
            <a:r>
              <a:rPr lang="en-IE" dirty="0"/>
              <a:t>) 2.29-2.58</a:t>
            </a: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1925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16633"/>
            <a:ext cx="5561925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467544" y="2780928"/>
            <a:ext cx="7560840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3200" b="1" dirty="0"/>
              <a:t>Interim Report on Teacher </a:t>
            </a:r>
            <a:r>
              <a:rPr lang="en-IE" sz="3200" b="1" dirty="0" smtClean="0"/>
              <a:t>Supply:</a:t>
            </a:r>
          </a:p>
          <a:p>
            <a:endParaRPr lang="en-IE" sz="3200" b="1" dirty="0" smtClean="0"/>
          </a:p>
          <a:p>
            <a:r>
              <a:rPr lang="en-IE" sz="3200" b="1" dirty="0" err="1" smtClean="0"/>
              <a:t>Tuairisc</a:t>
            </a:r>
            <a:r>
              <a:rPr lang="en-IE" sz="3200" b="1" dirty="0" smtClean="0"/>
              <a:t> # 2, </a:t>
            </a:r>
            <a:r>
              <a:rPr lang="en-IE" sz="3200" b="1" dirty="0" err="1" smtClean="0"/>
              <a:t>foilsithe</a:t>
            </a:r>
            <a:r>
              <a:rPr lang="en-IE" sz="3200" b="1" dirty="0" smtClean="0"/>
              <a:t> </a:t>
            </a:r>
            <a:r>
              <a:rPr lang="en-IE" sz="3200" b="1" dirty="0" err="1" smtClean="0"/>
              <a:t>Aibreán</a:t>
            </a:r>
            <a:r>
              <a:rPr lang="en-IE" sz="3200" b="1" dirty="0" smtClean="0"/>
              <a:t> 2017 </a:t>
            </a:r>
            <a:endParaRPr lang="en-IE" sz="3200" b="1" dirty="0"/>
          </a:p>
          <a:p>
            <a:endParaRPr lang="en-IE" b="1" dirty="0" smtClean="0"/>
          </a:p>
          <a:p>
            <a:r>
              <a:rPr lang="en-IE" sz="3200" b="1" dirty="0" err="1"/>
              <a:t>Tuairisc</a:t>
            </a:r>
            <a:r>
              <a:rPr lang="en-IE" sz="3200" b="1" dirty="0"/>
              <a:t> # </a:t>
            </a:r>
            <a:r>
              <a:rPr lang="en-IE" sz="3200" b="1" dirty="0" smtClean="0"/>
              <a:t>1, </a:t>
            </a:r>
            <a:r>
              <a:rPr lang="en-IE" sz="3200" b="1" dirty="0" err="1"/>
              <a:t>foilsithe</a:t>
            </a:r>
            <a:r>
              <a:rPr lang="en-IE" sz="3200" b="1" dirty="0"/>
              <a:t> </a:t>
            </a:r>
            <a:r>
              <a:rPr lang="en-IE" sz="3200" b="1" dirty="0" smtClean="0"/>
              <a:t>24 </a:t>
            </a:r>
            <a:r>
              <a:rPr lang="en-IE" sz="3200" b="1" dirty="0"/>
              <a:t>December 2014</a:t>
            </a:r>
            <a:endParaRPr lang="en-IE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4184222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Autofit/>
          </a:bodyPr>
          <a:lstStyle/>
          <a:p>
            <a:r>
              <a:rPr lang="en-IE" sz="4000" b="1" dirty="0" err="1" smtClean="0">
                <a:solidFill>
                  <a:schemeClr val="tx2"/>
                </a:solidFill>
              </a:rPr>
              <a:t>Meastachán</a:t>
            </a:r>
            <a:r>
              <a:rPr lang="en-IE" sz="4000" b="1" dirty="0" smtClean="0">
                <a:solidFill>
                  <a:schemeClr val="tx2"/>
                </a:solidFill>
              </a:rPr>
              <a:t> </a:t>
            </a:r>
            <a:r>
              <a:rPr lang="en-IE" sz="4000" b="1" dirty="0" err="1" smtClean="0">
                <a:solidFill>
                  <a:schemeClr val="tx2"/>
                </a:solidFill>
              </a:rPr>
              <a:t>ar</a:t>
            </a:r>
            <a:r>
              <a:rPr lang="en-IE" sz="4000" b="1" dirty="0" smtClean="0">
                <a:solidFill>
                  <a:schemeClr val="tx2"/>
                </a:solidFill>
              </a:rPr>
              <a:t> </a:t>
            </a:r>
            <a:r>
              <a:rPr lang="en-IE" sz="4000" b="1" dirty="0" err="1" smtClean="0">
                <a:solidFill>
                  <a:schemeClr val="tx2"/>
                </a:solidFill>
              </a:rPr>
              <a:t>chlárúcháin</a:t>
            </a:r>
            <a:r>
              <a:rPr lang="en-IE" sz="4000" b="1" dirty="0" smtClean="0">
                <a:solidFill>
                  <a:schemeClr val="tx2"/>
                </a:solidFill>
              </a:rPr>
              <a:t> ag an </a:t>
            </a:r>
            <a:r>
              <a:rPr lang="en-IE" sz="4000" b="1" dirty="0" err="1" smtClean="0">
                <a:solidFill>
                  <a:schemeClr val="tx2"/>
                </a:solidFill>
              </a:rPr>
              <a:t>dara</a:t>
            </a:r>
            <a:r>
              <a:rPr lang="en-IE" sz="4000" b="1" dirty="0" smtClean="0">
                <a:solidFill>
                  <a:schemeClr val="tx2"/>
                </a:solidFill>
              </a:rPr>
              <a:t> </a:t>
            </a:r>
            <a:r>
              <a:rPr lang="en-IE" sz="4000" b="1" dirty="0" err="1" smtClean="0">
                <a:solidFill>
                  <a:schemeClr val="tx2"/>
                </a:solidFill>
              </a:rPr>
              <a:t>leibhéal</a:t>
            </a:r>
            <a:r>
              <a:rPr lang="en-IE" sz="4000" b="1" dirty="0" smtClean="0">
                <a:solidFill>
                  <a:schemeClr val="tx2"/>
                </a:solidFill>
              </a:rPr>
              <a:t> 2014 - 2032</a:t>
            </a:r>
            <a:r>
              <a:rPr lang="en-IE" sz="4000" b="1" dirty="0"/>
              <a:t/>
            </a:r>
            <a:br>
              <a:rPr lang="en-IE" sz="4000" b="1" dirty="0"/>
            </a:br>
            <a:endParaRPr lang="en-IE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b="1" dirty="0"/>
          </a:p>
          <a:p>
            <a:r>
              <a:rPr lang="en-IE" dirty="0" smtClean="0"/>
              <a:t>2017 350,326</a:t>
            </a:r>
            <a:endParaRPr lang="en-IE" b="1" dirty="0" smtClean="0"/>
          </a:p>
          <a:p>
            <a:r>
              <a:rPr lang="en-IE" b="1" dirty="0" smtClean="0"/>
              <a:t>2025 </a:t>
            </a:r>
            <a:r>
              <a:rPr lang="en-IE" dirty="0" smtClean="0"/>
              <a:t>410,742</a:t>
            </a:r>
          </a:p>
          <a:p>
            <a:r>
              <a:rPr lang="en-IE" dirty="0" smtClean="0"/>
              <a:t>2032 357,700</a:t>
            </a:r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r>
              <a:rPr lang="en-IE" sz="2400" dirty="0" smtClean="0"/>
              <a:t>An </a:t>
            </a:r>
            <a:r>
              <a:rPr lang="en-IE" sz="2400" dirty="0" err="1"/>
              <a:t>Chomhairle</a:t>
            </a:r>
            <a:r>
              <a:rPr lang="en-IE" sz="2400" dirty="0"/>
              <a:t> </a:t>
            </a:r>
            <a:r>
              <a:rPr lang="en-IE" sz="2400" dirty="0" err="1"/>
              <a:t>Mhúinteoireachta</a:t>
            </a:r>
            <a:r>
              <a:rPr lang="en-IE" sz="2400" dirty="0"/>
              <a:t>, 2014, </a:t>
            </a:r>
            <a:r>
              <a:rPr lang="en-IE" sz="2400" dirty="0" err="1"/>
              <a:t>lch</a:t>
            </a:r>
            <a:r>
              <a:rPr lang="en-IE" sz="2400" dirty="0"/>
              <a:t> </a:t>
            </a:r>
            <a:r>
              <a:rPr lang="en-IE" sz="2400" dirty="0" smtClean="0"/>
              <a:t>27, </a:t>
            </a:r>
            <a:r>
              <a:rPr lang="en-IE" sz="2400" dirty="0"/>
              <a:t>Interim Report on Teacher </a:t>
            </a:r>
            <a:r>
              <a:rPr lang="en-IE" sz="2400" dirty="0" smtClean="0"/>
              <a:t>Supply</a:t>
            </a:r>
            <a:endParaRPr lang="en-IE" sz="2400" dirty="0"/>
          </a:p>
          <a:p>
            <a:endParaRPr lang="en-IE" sz="2400" dirty="0" smtClean="0"/>
          </a:p>
          <a:p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09253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3528" y="188640"/>
            <a:ext cx="8363272" cy="6408712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1932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980728"/>
            <a:ext cx="871296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2800" dirty="0" smtClean="0"/>
              <a:t>‘…Specific </a:t>
            </a:r>
            <a:r>
              <a:rPr lang="en-IE" sz="2800" dirty="0"/>
              <a:t>difficulties experienced by </a:t>
            </a:r>
            <a:r>
              <a:rPr lang="en-IE" sz="2800" dirty="0" err="1"/>
              <a:t>Gaelscoileanna</a:t>
            </a:r>
            <a:r>
              <a:rPr lang="en-IE" sz="2800" dirty="0"/>
              <a:t> and </a:t>
            </a:r>
            <a:r>
              <a:rPr lang="en-IE" sz="2800" dirty="0" err="1"/>
              <a:t>Gaelcholáistí</a:t>
            </a:r>
            <a:r>
              <a:rPr lang="en-IE" sz="2800" dirty="0"/>
              <a:t> </a:t>
            </a:r>
            <a:r>
              <a:rPr lang="en-IE" sz="2800" dirty="0" smtClean="0"/>
              <a:t>in recruiting </a:t>
            </a:r>
            <a:r>
              <a:rPr lang="en-IE" sz="2800" dirty="0"/>
              <a:t>teachers who can teach through the medium of </a:t>
            </a:r>
            <a:r>
              <a:rPr lang="en-IE" sz="2800" dirty="0" smtClean="0"/>
              <a:t>Irish’</a:t>
            </a:r>
          </a:p>
          <a:p>
            <a:endParaRPr lang="en-IE" sz="2800" dirty="0" smtClean="0"/>
          </a:p>
          <a:p>
            <a:endParaRPr lang="en-IE" sz="2800" dirty="0" smtClean="0"/>
          </a:p>
          <a:p>
            <a:r>
              <a:rPr lang="en-IE" sz="2800" dirty="0" smtClean="0"/>
              <a:t>An </a:t>
            </a:r>
            <a:r>
              <a:rPr lang="en-IE" sz="2800" dirty="0" err="1" smtClean="0"/>
              <a:t>Chomhairle</a:t>
            </a:r>
            <a:r>
              <a:rPr lang="en-IE" sz="2800" dirty="0" smtClean="0"/>
              <a:t> </a:t>
            </a:r>
            <a:r>
              <a:rPr lang="en-IE" sz="2800" dirty="0" err="1" smtClean="0"/>
              <a:t>Mhúinteoireachta</a:t>
            </a:r>
            <a:r>
              <a:rPr lang="en-IE" sz="2800" dirty="0" smtClean="0"/>
              <a:t>, 2014, </a:t>
            </a:r>
            <a:r>
              <a:rPr lang="en-IE" sz="2800" dirty="0" err="1" smtClean="0"/>
              <a:t>lch</a:t>
            </a:r>
            <a:r>
              <a:rPr lang="en-IE" sz="2800" dirty="0" smtClean="0"/>
              <a:t> 2, Interim Report on Teacher Supply</a:t>
            </a:r>
            <a:endParaRPr lang="en-IE" sz="28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366593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en-IE" dirty="0" err="1" smtClean="0">
                <a:solidFill>
                  <a:schemeClr val="tx2"/>
                </a:solidFill>
              </a:rPr>
              <a:t>Dúshláin</a:t>
            </a:r>
            <a:r>
              <a:rPr lang="en-IE" dirty="0" smtClean="0">
                <a:solidFill>
                  <a:schemeClr val="tx2"/>
                </a:solidFill>
              </a:rPr>
              <a:t> </a:t>
            </a:r>
            <a:r>
              <a:rPr lang="en-IE" dirty="0" err="1" smtClean="0">
                <a:solidFill>
                  <a:schemeClr val="tx2"/>
                </a:solidFill>
              </a:rPr>
              <a:t>scoileanna</a:t>
            </a:r>
            <a:r>
              <a:rPr lang="en-IE" dirty="0" smtClean="0">
                <a:solidFill>
                  <a:schemeClr val="tx2"/>
                </a:solidFill>
              </a:rPr>
              <a:t> T1 </a:t>
            </a:r>
            <a:r>
              <a:rPr lang="en-IE" dirty="0" err="1" smtClean="0">
                <a:solidFill>
                  <a:schemeClr val="tx2"/>
                </a:solidFill>
              </a:rPr>
              <a:t>aitheanta</a:t>
            </a:r>
            <a:r>
              <a:rPr lang="en-IE" dirty="0" smtClean="0">
                <a:solidFill>
                  <a:schemeClr val="tx2"/>
                </a:solidFill>
              </a:rPr>
              <a:t> i 2008</a:t>
            </a: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7"/>
            <a:ext cx="8676456" cy="5740747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…</a:t>
            </a:r>
            <a:r>
              <a:rPr lang="en-GB" sz="3800" dirty="0"/>
              <a:t>The number of Irish-medium post-primary pupils has increased to 5942 (35 schools) in 2004, from a low base of only 2827 (12 schools) in 1990.  Five additional schools are planned, to expand the current network of 40 post- primary Irish-medium schools outside </a:t>
            </a:r>
            <a:r>
              <a:rPr lang="en-GB" sz="3800" dirty="0" err="1"/>
              <a:t>Gaeltacht</a:t>
            </a:r>
            <a:r>
              <a:rPr lang="en-GB" sz="3800" dirty="0"/>
              <a:t> regions</a:t>
            </a:r>
            <a:r>
              <a:rPr lang="en-GB" sz="3800" dirty="0" smtClean="0"/>
              <a:t>. </a:t>
            </a:r>
            <a:r>
              <a:rPr lang="en-GB" sz="3800" dirty="0"/>
              <a:t>This has been accompanied by a corresponding increase in demand for teachers who are both competent and qualified to teach through </a:t>
            </a:r>
            <a:r>
              <a:rPr lang="en-GB" sz="3800" dirty="0" smtClean="0"/>
              <a:t>Irish…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(</a:t>
            </a:r>
            <a:r>
              <a:rPr lang="en-GB" dirty="0"/>
              <a:t>Mac </a:t>
            </a:r>
            <a:r>
              <a:rPr lang="en-GB" dirty="0" err="1"/>
              <a:t>Pháidín</a:t>
            </a:r>
            <a:r>
              <a:rPr lang="en-GB" dirty="0"/>
              <a:t>, 2008; Mac </a:t>
            </a:r>
            <a:r>
              <a:rPr lang="en-GB" dirty="0" err="1"/>
              <a:t>Pháidín</a:t>
            </a:r>
            <a:r>
              <a:rPr lang="en-GB" dirty="0"/>
              <a:t>, 2004; </a:t>
            </a:r>
            <a:r>
              <a:rPr lang="en-GB" dirty="0" smtClean="0"/>
              <a:t>	</a:t>
            </a:r>
            <a:r>
              <a:rPr lang="en-GB" dirty="0" err="1" smtClean="0"/>
              <a:t>Gaelscoileanna</a:t>
            </a:r>
            <a:r>
              <a:rPr lang="en-GB" dirty="0"/>
              <a:t>, 2008).</a:t>
            </a:r>
            <a:endParaRPr lang="en-IE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5946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>
            <a:lum brigh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84976" cy="6048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935282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en-IE" b="1" dirty="0" err="1" smtClean="0">
                <a:solidFill>
                  <a:schemeClr val="tx2"/>
                </a:solidFill>
              </a:rPr>
              <a:t>Soláthar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múinteoirí</a:t>
            </a:r>
            <a:r>
              <a:rPr lang="en-IE" b="1" dirty="0" smtClean="0">
                <a:solidFill>
                  <a:schemeClr val="tx2"/>
                </a:solidFill>
              </a:rPr>
              <a:t> do </a:t>
            </a:r>
            <a:r>
              <a:rPr lang="en-IE" b="1" dirty="0" err="1" smtClean="0">
                <a:solidFill>
                  <a:schemeClr val="tx2"/>
                </a:solidFill>
              </a:rPr>
              <a:t>Scoileanna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Gaeltachta</a:t>
            </a:r>
            <a:r>
              <a:rPr lang="en-IE" b="1" dirty="0" smtClean="0">
                <a:solidFill>
                  <a:schemeClr val="tx2"/>
                </a:solidFill>
              </a:rPr>
              <a:t> &amp; </a:t>
            </a:r>
            <a:r>
              <a:rPr lang="en-IE" b="1" dirty="0" err="1" smtClean="0">
                <a:solidFill>
                  <a:schemeClr val="tx2"/>
                </a:solidFill>
              </a:rPr>
              <a:t>Gaelcholáistí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507288" cy="5121275"/>
          </a:xfrm>
        </p:spPr>
        <p:txBody>
          <a:bodyPr>
            <a:normAutofit/>
          </a:bodyPr>
          <a:lstStyle/>
          <a:p>
            <a:r>
              <a:rPr lang="en-IE" dirty="0" err="1" smtClean="0"/>
              <a:t>Tascghrúpa</a:t>
            </a:r>
            <a:r>
              <a:rPr lang="en-IE" dirty="0" smtClean="0"/>
              <a:t> </a:t>
            </a:r>
            <a:r>
              <a:rPr lang="en-IE" dirty="0" err="1" smtClean="0"/>
              <a:t>bunaithe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ETBI (</a:t>
            </a:r>
            <a:r>
              <a:rPr lang="en-IE" dirty="0" err="1" smtClean="0"/>
              <a:t>Eanáir</a:t>
            </a:r>
            <a:r>
              <a:rPr lang="en-IE" dirty="0" smtClean="0"/>
              <a:t> 2017)</a:t>
            </a:r>
          </a:p>
          <a:p>
            <a:r>
              <a:rPr lang="en-IE" dirty="0" smtClean="0"/>
              <a:t>An </a:t>
            </a:r>
            <a:r>
              <a:rPr lang="en-IE" dirty="0" err="1" smtClean="0"/>
              <a:t>dara</a:t>
            </a:r>
            <a:r>
              <a:rPr lang="en-IE" dirty="0" smtClean="0"/>
              <a:t> </a:t>
            </a:r>
            <a:r>
              <a:rPr lang="en-IE" dirty="0" err="1" smtClean="0"/>
              <a:t>tuairisc</a:t>
            </a:r>
            <a:r>
              <a:rPr lang="en-IE" dirty="0" smtClean="0"/>
              <a:t> </a:t>
            </a:r>
            <a:r>
              <a:rPr lang="en-IE" dirty="0" err="1" smtClean="0"/>
              <a:t>eatramhach</a:t>
            </a:r>
            <a:r>
              <a:rPr lang="en-IE" dirty="0" smtClean="0"/>
              <a:t> </a:t>
            </a:r>
            <a:r>
              <a:rPr lang="en-IE" dirty="0" err="1" smtClean="0"/>
              <a:t>ag</a:t>
            </a:r>
            <a:r>
              <a:rPr lang="en-IE" dirty="0" smtClean="0"/>
              <a:t> DES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Sholáthar</a:t>
            </a:r>
            <a:r>
              <a:rPr lang="en-IE" dirty="0" smtClean="0"/>
              <a:t> </a:t>
            </a:r>
            <a:r>
              <a:rPr lang="en-IE" dirty="0" err="1" smtClean="0"/>
              <a:t>Múinteoirí</a:t>
            </a:r>
            <a:r>
              <a:rPr lang="en-IE" dirty="0"/>
              <a:t>,</a:t>
            </a:r>
            <a:r>
              <a:rPr lang="en-IE" dirty="0" smtClean="0"/>
              <a:t> 2016 (</a:t>
            </a:r>
            <a:r>
              <a:rPr lang="en-IE" dirty="0" err="1" smtClean="0"/>
              <a:t>foilsithe</a:t>
            </a:r>
            <a:r>
              <a:rPr lang="en-IE" dirty="0" smtClean="0"/>
              <a:t> </a:t>
            </a:r>
            <a:r>
              <a:rPr lang="en-IE" dirty="0" err="1" smtClean="0"/>
              <a:t>Aibreán</a:t>
            </a:r>
            <a:r>
              <a:rPr lang="en-IE" dirty="0" smtClean="0"/>
              <a:t> 2017).</a:t>
            </a:r>
          </a:p>
          <a:p>
            <a:r>
              <a:rPr lang="en-IE" dirty="0" err="1" smtClean="0"/>
              <a:t>Polasaí</a:t>
            </a:r>
            <a:r>
              <a:rPr lang="en-IE" dirty="0" smtClean="0"/>
              <a:t> don </a:t>
            </a:r>
            <a:r>
              <a:rPr lang="en-IE" dirty="0" err="1" smtClean="0"/>
              <a:t>Oideachas</a:t>
            </a:r>
            <a:r>
              <a:rPr lang="en-IE" dirty="0" smtClean="0"/>
              <a:t> </a:t>
            </a:r>
            <a:r>
              <a:rPr lang="en-IE" dirty="0" err="1" smtClean="0"/>
              <a:t>Gaeltachta</a:t>
            </a:r>
            <a:r>
              <a:rPr lang="en-IE" dirty="0" smtClean="0"/>
              <a:t> – </a:t>
            </a:r>
            <a:r>
              <a:rPr lang="en-IE" dirty="0" err="1" smtClean="0"/>
              <a:t>impleachtaí</a:t>
            </a:r>
            <a:r>
              <a:rPr lang="en-IE" dirty="0" smtClean="0"/>
              <a:t> de </a:t>
            </a:r>
            <a:r>
              <a:rPr lang="en-IE" dirty="0" err="1" smtClean="0"/>
              <a:t>seo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sholáthar</a:t>
            </a:r>
            <a:r>
              <a:rPr lang="en-IE" dirty="0" smtClean="0"/>
              <a:t> </a:t>
            </a:r>
            <a:r>
              <a:rPr lang="en-IE" dirty="0" err="1" smtClean="0"/>
              <a:t>múinteoirí</a:t>
            </a:r>
            <a:r>
              <a:rPr lang="en-IE" dirty="0" smtClean="0"/>
              <a:t>,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 smtClean="0"/>
              <a:t>líon</a:t>
            </a:r>
            <a:r>
              <a:rPr lang="en-IE" dirty="0" smtClean="0"/>
              <a:t> </a:t>
            </a:r>
            <a:r>
              <a:rPr lang="en-IE" dirty="0" err="1" smtClean="0"/>
              <a:t>múinteoirí</a:t>
            </a:r>
            <a:r>
              <a:rPr lang="en-IE" dirty="0" smtClean="0"/>
              <a:t> </a:t>
            </a:r>
            <a:r>
              <a:rPr lang="en-IE" dirty="0" err="1" smtClean="0"/>
              <a:t>sna</a:t>
            </a:r>
            <a:r>
              <a:rPr lang="en-IE" dirty="0" smtClean="0"/>
              <a:t> </a:t>
            </a:r>
            <a:r>
              <a:rPr lang="en-IE" dirty="0" err="1" smtClean="0"/>
              <a:t>scoileanna</a:t>
            </a:r>
            <a:r>
              <a:rPr lang="en-IE" dirty="0" smtClean="0"/>
              <a:t> </a:t>
            </a:r>
            <a:r>
              <a:rPr lang="en-IE" dirty="0" err="1" smtClean="0"/>
              <a:t>seo</a:t>
            </a:r>
            <a:r>
              <a:rPr lang="en-IE" dirty="0" smtClean="0"/>
              <a:t>.</a:t>
            </a:r>
          </a:p>
          <a:p>
            <a:r>
              <a:rPr lang="en-IE" dirty="0" err="1" smtClean="0"/>
              <a:t>Féidearthachtaí</a:t>
            </a:r>
            <a:r>
              <a:rPr lang="en-IE" dirty="0" smtClean="0"/>
              <a:t> den </a:t>
            </a:r>
            <a:r>
              <a:rPr lang="en-IE" dirty="0" err="1" smtClean="0"/>
              <a:t>Pholasaí</a:t>
            </a:r>
            <a:r>
              <a:rPr lang="en-IE" dirty="0" smtClean="0"/>
              <a:t> </a:t>
            </a:r>
            <a:r>
              <a:rPr lang="en-IE" dirty="0" err="1" smtClean="0"/>
              <a:t>Ghaeltachta</a:t>
            </a:r>
            <a:r>
              <a:rPr lang="en-IE" dirty="0" smtClean="0"/>
              <a:t> a </a:t>
            </a:r>
            <a:r>
              <a:rPr lang="en-IE" dirty="0" err="1" smtClean="0"/>
              <a:t>leathnú</a:t>
            </a:r>
            <a:r>
              <a:rPr lang="en-IE" dirty="0" smtClean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 smtClean="0"/>
              <a:t>Gaelcholáistí</a:t>
            </a:r>
            <a:r>
              <a:rPr lang="en-IE" dirty="0" smtClean="0"/>
              <a:t>/</a:t>
            </a:r>
            <a:r>
              <a:rPr lang="en-IE" dirty="0" err="1" smtClean="0"/>
              <a:t>aonaid</a:t>
            </a:r>
            <a:r>
              <a:rPr lang="en-IE" dirty="0" smtClean="0"/>
              <a:t> a </a:t>
            </a:r>
            <a:r>
              <a:rPr lang="en-IE" dirty="0" err="1" smtClean="0"/>
              <a:t>chuimsiú</a:t>
            </a:r>
            <a:r>
              <a:rPr lang="en-IE" dirty="0" smtClean="0"/>
              <a:t>? 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2908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err="1" smtClean="0">
                <a:solidFill>
                  <a:schemeClr val="tx2"/>
                </a:solidFill>
              </a:rPr>
              <a:t>Fóram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Gaeloideachais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smtClean="0">
                <a:solidFill>
                  <a:schemeClr val="tx2"/>
                </a:solidFill>
              </a:rPr>
              <a:t>ETBI: </a:t>
            </a:r>
            <a:r>
              <a:rPr lang="en-IE" b="1" dirty="0" err="1" smtClean="0">
                <a:solidFill>
                  <a:schemeClr val="tx2"/>
                </a:solidFill>
              </a:rPr>
              <a:t>Tograí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idir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lámha</a:t>
            </a:r>
            <a:r>
              <a:rPr lang="en-IE" b="1" dirty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IE" dirty="0" err="1"/>
              <a:t>Gréasán</a:t>
            </a:r>
            <a:r>
              <a:rPr lang="en-IE" dirty="0"/>
              <a:t> </a:t>
            </a:r>
            <a:r>
              <a:rPr lang="en-IE" dirty="0" err="1"/>
              <a:t>tacaíochta</a:t>
            </a:r>
            <a:r>
              <a:rPr lang="en-IE" dirty="0"/>
              <a:t> ETBI- </a:t>
            </a:r>
            <a:r>
              <a:rPr lang="en-IE" dirty="0" err="1"/>
              <a:t>Fóram</a:t>
            </a:r>
            <a:r>
              <a:rPr lang="en-IE" dirty="0"/>
              <a:t> </a:t>
            </a:r>
            <a:r>
              <a:rPr lang="en-IE" dirty="0" err="1"/>
              <a:t>Gaeloideachais</a:t>
            </a:r>
            <a:r>
              <a:rPr lang="en-IE" dirty="0"/>
              <a:t> mar </a:t>
            </a:r>
            <a:r>
              <a:rPr lang="en-IE" dirty="0" err="1"/>
              <a:t>líonra</a:t>
            </a:r>
            <a:endParaRPr lang="en-IE" dirty="0"/>
          </a:p>
          <a:p>
            <a:r>
              <a:rPr lang="en-IE" dirty="0" err="1"/>
              <a:t>Stiúrthóir</a:t>
            </a:r>
            <a:r>
              <a:rPr lang="en-IE" dirty="0"/>
              <a:t> </a:t>
            </a:r>
            <a:r>
              <a:rPr lang="en-IE" dirty="0" err="1"/>
              <a:t>forbartha</a:t>
            </a:r>
            <a:r>
              <a:rPr lang="en-IE" dirty="0"/>
              <a:t> a </a:t>
            </a:r>
            <a:r>
              <a:rPr lang="en-IE" dirty="0" err="1"/>
              <a:t>iarraidh</a:t>
            </a:r>
            <a:r>
              <a:rPr lang="en-IE" dirty="0"/>
              <a:t> don </a:t>
            </a:r>
            <a:r>
              <a:rPr lang="en-IE" dirty="0" err="1"/>
              <a:t>oideachas</a:t>
            </a:r>
            <a:r>
              <a:rPr lang="en-IE" dirty="0"/>
              <a:t> </a:t>
            </a:r>
            <a:r>
              <a:rPr lang="en-IE" dirty="0" err="1"/>
              <a:t>lán-Ghaeilge</a:t>
            </a:r>
            <a:r>
              <a:rPr lang="en-IE" dirty="0"/>
              <a:t> ETB</a:t>
            </a:r>
          </a:p>
          <a:p>
            <a:pPr lvl="0"/>
            <a:r>
              <a:rPr lang="en-IE" dirty="0" err="1" smtClean="0"/>
              <a:t>Polasaí</a:t>
            </a:r>
            <a:r>
              <a:rPr lang="en-IE" dirty="0" smtClean="0"/>
              <a:t> </a:t>
            </a:r>
            <a:r>
              <a:rPr lang="en-IE" dirty="0" err="1"/>
              <a:t>Oideachais</a:t>
            </a:r>
            <a:r>
              <a:rPr lang="en-IE" dirty="0"/>
              <a:t> don </a:t>
            </a:r>
            <a:r>
              <a:rPr lang="en-IE" dirty="0" err="1"/>
              <a:t>Ghaeltacht</a:t>
            </a:r>
            <a:r>
              <a:rPr lang="en-IE" dirty="0"/>
              <a:t> ó </a:t>
            </a:r>
            <a:r>
              <a:rPr lang="en-IE" dirty="0" smtClean="0"/>
              <a:t>DES: </a:t>
            </a:r>
            <a:r>
              <a:rPr lang="en-IE" dirty="0" err="1" smtClean="0"/>
              <a:t>impleachtaí</a:t>
            </a:r>
            <a:r>
              <a:rPr lang="en-IE" dirty="0" smtClean="0"/>
              <a:t> do </a:t>
            </a:r>
            <a:r>
              <a:rPr lang="en-IE" dirty="0" err="1" smtClean="0"/>
              <a:t>scoileanna</a:t>
            </a:r>
            <a:r>
              <a:rPr lang="en-IE" dirty="0" smtClean="0"/>
              <a:t> ETB</a:t>
            </a:r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err="1" smtClean="0"/>
              <a:t>Comhdháil</a:t>
            </a:r>
            <a:r>
              <a:rPr lang="en-IE" dirty="0" smtClean="0"/>
              <a:t> </a:t>
            </a:r>
            <a:r>
              <a:rPr lang="en-IE" dirty="0" err="1" smtClean="0"/>
              <a:t>na</a:t>
            </a:r>
            <a:r>
              <a:rPr lang="en-IE" dirty="0" smtClean="0"/>
              <a:t> </a:t>
            </a:r>
            <a:r>
              <a:rPr lang="en-IE" dirty="0" err="1" smtClean="0"/>
              <a:t>bPríomhoidí</a:t>
            </a:r>
            <a:r>
              <a:rPr lang="en-IE" dirty="0" smtClean="0"/>
              <a:t> ETBI 31/01/2018 </a:t>
            </a:r>
            <a:r>
              <a:rPr lang="en-IE" dirty="0" err="1" smtClean="0"/>
              <a:t>Tomás</a:t>
            </a:r>
            <a:r>
              <a:rPr lang="en-IE" dirty="0" smtClean="0"/>
              <a:t> Mac </a:t>
            </a:r>
            <a:r>
              <a:rPr lang="en-IE" dirty="0" err="1" smtClean="0"/>
              <a:t>Pháidín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7119573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err="1">
                <a:solidFill>
                  <a:schemeClr val="tx2"/>
                </a:solidFill>
              </a:rPr>
              <a:t>Stiúrthóir</a:t>
            </a: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err="1">
                <a:solidFill>
                  <a:schemeClr val="tx2"/>
                </a:solidFill>
              </a:rPr>
              <a:t>forbartha</a:t>
            </a: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err="1" smtClean="0">
                <a:solidFill>
                  <a:schemeClr val="tx2"/>
                </a:solidFill>
              </a:rPr>
              <a:t>riachtanach</a:t>
            </a:r>
            <a:r>
              <a:rPr lang="en-IE" dirty="0" smtClean="0">
                <a:solidFill>
                  <a:schemeClr val="tx2"/>
                </a:solidFill>
              </a:rPr>
              <a:t> </a:t>
            </a:r>
            <a:r>
              <a:rPr lang="en-IE" dirty="0">
                <a:solidFill>
                  <a:schemeClr val="tx2"/>
                </a:solidFill>
              </a:rPr>
              <a:t>don </a:t>
            </a:r>
            <a:r>
              <a:rPr lang="en-IE" dirty="0" err="1">
                <a:solidFill>
                  <a:schemeClr val="tx2"/>
                </a:solidFill>
              </a:rPr>
              <a:t>oideachas</a:t>
            </a: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err="1">
                <a:solidFill>
                  <a:schemeClr val="tx2"/>
                </a:solidFill>
              </a:rPr>
              <a:t>lán-Ghaeilge</a:t>
            </a:r>
            <a:r>
              <a:rPr lang="en-IE" dirty="0">
                <a:solidFill>
                  <a:schemeClr val="tx2"/>
                </a:solidFill>
              </a:rPr>
              <a:t> ETB</a:t>
            </a:r>
            <a:br>
              <a:rPr lang="en-IE" dirty="0">
                <a:solidFill>
                  <a:schemeClr val="tx2"/>
                </a:solidFill>
              </a:rPr>
            </a:b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/>
              <a:t>Tá</a:t>
            </a:r>
            <a:r>
              <a:rPr lang="en-IE" dirty="0"/>
              <a:t> an </a:t>
            </a:r>
            <a:r>
              <a:rPr lang="en-IE" dirty="0" err="1"/>
              <a:t>earnáil</a:t>
            </a:r>
            <a:r>
              <a:rPr lang="en-IE" dirty="0"/>
              <a:t> ETB mar </a:t>
            </a:r>
            <a:r>
              <a:rPr lang="en-IE" dirty="0" err="1"/>
              <a:t>phátrún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mar </a:t>
            </a:r>
            <a:r>
              <a:rPr lang="en-IE" dirty="0" err="1"/>
              <a:t>bhainisteoir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bhreis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40 den 65 </a:t>
            </a:r>
            <a:r>
              <a:rPr lang="en-IE" dirty="0" err="1"/>
              <a:t>coláiste</a:t>
            </a:r>
            <a:r>
              <a:rPr lang="en-IE" dirty="0"/>
              <a:t> </a:t>
            </a:r>
            <a:r>
              <a:rPr lang="en-IE" dirty="0" err="1"/>
              <a:t>iarbhunoideachais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ag</a:t>
            </a:r>
            <a:r>
              <a:rPr lang="en-IE" dirty="0"/>
              <a:t> </a:t>
            </a:r>
            <a:r>
              <a:rPr lang="en-IE" dirty="0" err="1"/>
              <a:t>saothrú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mheán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in </a:t>
            </a:r>
            <a:r>
              <a:rPr lang="en-IE" dirty="0" err="1"/>
              <a:t>Éirinn</a:t>
            </a:r>
            <a:r>
              <a:rPr lang="en-IE" dirty="0"/>
              <a:t>. San </a:t>
            </a:r>
            <a:r>
              <a:rPr lang="en-IE" dirty="0" err="1"/>
              <a:t>áireamh</a:t>
            </a:r>
            <a:r>
              <a:rPr lang="en-IE" dirty="0"/>
              <a:t> </a:t>
            </a:r>
            <a:r>
              <a:rPr lang="en-IE" dirty="0" err="1"/>
              <a:t>anseo</a:t>
            </a:r>
            <a:r>
              <a:rPr lang="en-IE" dirty="0"/>
              <a:t> </a:t>
            </a: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Coláistí</a:t>
            </a:r>
            <a:r>
              <a:rPr lang="en-IE" dirty="0"/>
              <a:t> </a:t>
            </a:r>
            <a:r>
              <a:rPr lang="en-IE" dirty="0" err="1"/>
              <a:t>Gaeltachta</a:t>
            </a:r>
            <a:r>
              <a:rPr lang="en-IE" dirty="0"/>
              <a:t>; </a:t>
            </a:r>
            <a:r>
              <a:rPr lang="en-IE" dirty="0" err="1"/>
              <a:t>Gaelcholáistí</a:t>
            </a:r>
            <a:r>
              <a:rPr lang="en-IE" dirty="0"/>
              <a:t>; </a:t>
            </a:r>
            <a:r>
              <a:rPr lang="en-IE" dirty="0" err="1"/>
              <a:t>Sruthanna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Aonaid</a:t>
            </a:r>
            <a:r>
              <a:rPr lang="en-IE" dirty="0"/>
              <a:t> </a:t>
            </a:r>
            <a:r>
              <a:rPr lang="en-IE" dirty="0" err="1"/>
              <a:t>lán-Ghaeilge</a:t>
            </a:r>
            <a:r>
              <a:rPr lang="en-IE" dirty="0"/>
              <a:t>, </a:t>
            </a:r>
            <a:r>
              <a:rPr lang="en-IE" dirty="0" err="1"/>
              <a:t>rud</a:t>
            </a:r>
            <a:r>
              <a:rPr lang="en-IE" dirty="0"/>
              <a:t> a </a:t>
            </a:r>
            <a:r>
              <a:rPr lang="en-IE" dirty="0" err="1"/>
              <a:t>thugann</a:t>
            </a:r>
            <a:r>
              <a:rPr lang="en-IE" dirty="0"/>
              <a:t> </a:t>
            </a:r>
            <a:r>
              <a:rPr lang="en-IE" dirty="0" err="1"/>
              <a:t>deis</a:t>
            </a:r>
            <a:r>
              <a:rPr lang="en-IE" dirty="0"/>
              <a:t> do ETBI </a:t>
            </a:r>
            <a:r>
              <a:rPr lang="en-IE" dirty="0" err="1"/>
              <a:t>glór</a:t>
            </a:r>
            <a:r>
              <a:rPr lang="en-IE" dirty="0"/>
              <a:t> </a:t>
            </a:r>
            <a:r>
              <a:rPr lang="en-IE" dirty="0" err="1"/>
              <a:t>aontaithe</a:t>
            </a:r>
            <a:r>
              <a:rPr lang="en-IE" dirty="0"/>
              <a:t>, </a:t>
            </a:r>
            <a:r>
              <a:rPr lang="en-IE" dirty="0" err="1"/>
              <a:t>comhtháite</a:t>
            </a:r>
            <a:r>
              <a:rPr lang="en-IE" dirty="0"/>
              <a:t> a </a:t>
            </a:r>
            <a:r>
              <a:rPr lang="en-IE" dirty="0" err="1"/>
              <a:t>chur</a:t>
            </a:r>
            <a:r>
              <a:rPr lang="en-IE" dirty="0"/>
              <a:t> </a:t>
            </a:r>
            <a:r>
              <a:rPr lang="en-IE" dirty="0" err="1"/>
              <a:t>trasna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son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hearnála</a:t>
            </a:r>
            <a:r>
              <a:rPr lang="en-I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1186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620688"/>
            <a:ext cx="849694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IE" sz="3200" dirty="0" err="1"/>
              <a:t>R</a:t>
            </a:r>
            <a:r>
              <a:rPr lang="en-IE" sz="3200" dirty="0" err="1" smtClean="0"/>
              <a:t>inne</a:t>
            </a:r>
            <a:r>
              <a:rPr lang="en-IE" sz="3200" dirty="0" smtClean="0"/>
              <a:t> </a:t>
            </a:r>
            <a:r>
              <a:rPr lang="en-IE" sz="3200" dirty="0"/>
              <a:t>ETBI </a:t>
            </a:r>
            <a:r>
              <a:rPr lang="en-IE" sz="3200" dirty="0" err="1"/>
              <a:t>iarratas</a:t>
            </a:r>
            <a:r>
              <a:rPr lang="en-IE" sz="3200" dirty="0"/>
              <a:t> </a:t>
            </a:r>
            <a:r>
              <a:rPr lang="en-IE" sz="3200" dirty="0" err="1"/>
              <a:t>ar</a:t>
            </a:r>
            <a:r>
              <a:rPr lang="en-IE" sz="3200" dirty="0"/>
              <a:t> an </a:t>
            </a:r>
            <a:r>
              <a:rPr lang="en-IE" sz="3200" dirty="0" err="1"/>
              <a:t>Rialtas</a:t>
            </a:r>
            <a:r>
              <a:rPr lang="en-IE" sz="3200" dirty="0"/>
              <a:t> </a:t>
            </a:r>
            <a:r>
              <a:rPr lang="en-IE" sz="3200" dirty="0" smtClean="0"/>
              <a:t>(DF 2016) </a:t>
            </a:r>
            <a:r>
              <a:rPr lang="en-IE" sz="3200" dirty="0" err="1" smtClean="0"/>
              <a:t>ceapachán</a:t>
            </a:r>
            <a:r>
              <a:rPr lang="en-IE" sz="3200" dirty="0" smtClean="0"/>
              <a:t> </a:t>
            </a:r>
            <a:r>
              <a:rPr lang="en-IE" sz="3200" dirty="0"/>
              <a:t>a </a:t>
            </a:r>
            <a:r>
              <a:rPr lang="en-IE" sz="3200" dirty="0" err="1"/>
              <a:t>dhéanamh</a:t>
            </a:r>
            <a:r>
              <a:rPr lang="en-IE" sz="3200" dirty="0"/>
              <a:t> ag </a:t>
            </a:r>
            <a:r>
              <a:rPr lang="en-IE" sz="3200" dirty="0" err="1"/>
              <a:t>leibhéal</a:t>
            </a:r>
            <a:r>
              <a:rPr lang="en-IE" sz="3200" dirty="0"/>
              <a:t> </a:t>
            </a:r>
            <a:r>
              <a:rPr lang="en-IE" sz="3200" dirty="0" err="1"/>
              <a:t>Stiúrthóra</a:t>
            </a:r>
            <a:r>
              <a:rPr lang="en-IE" sz="3200" dirty="0"/>
              <a:t>, </a:t>
            </a:r>
            <a:r>
              <a:rPr lang="en-IE" sz="3200" dirty="0" err="1"/>
              <a:t>chun</a:t>
            </a:r>
            <a:r>
              <a:rPr lang="en-IE" sz="3200" dirty="0"/>
              <a:t> </a:t>
            </a:r>
            <a:r>
              <a:rPr lang="en-IE" sz="3200" dirty="0" err="1"/>
              <a:t>tacú</a:t>
            </a:r>
            <a:r>
              <a:rPr lang="en-IE" sz="3200" dirty="0"/>
              <a:t> leis an 40+ </a:t>
            </a:r>
            <a:r>
              <a:rPr lang="en-IE" sz="3200" dirty="0" err="1"/>
              <a:t>coláiste</a:t>
            </a:r>
            <a:r>
              <a:rPr lang="en-IE" sz="3200" dirty="0"/>
              <a:t> T1 </a:t>
            </a:r>
            <a:r>
              <a:rPr lang="en-IE" sz="3200" dirty="0" err="1"/>
              <a:t>reatha</a:t>
            </a:r>
            <a:r>
              <a:rPr lang="en-IE" sz="3200" dirty="0"/>
              <a:t> </a:t>
            </a:r>
            <a:r>
              <a:rPr lang="en-IE" sz="3200" dirty="0" err="1"/>
              <a:t>atá</a:t>
            </a:r>
            <a:r>
              <a:rPr lang="en-IE" sz="3200" dirty="0"/>
              <a:t> i </a:t>
            </a:r>
            <a:r>
              <a:rPr lang="en-IE" sz="3200" dirty="0" err="1"/>
              <a:t>measc</a:t>
            </a:r>
            <a:r>
              <a:rPr lang="en-IE" sz="3200" dirty="0"/>
              <a:t> an 250 </a:t>
            </a:r>
            <a:r>
              <a:rPr lang="en-IE" sz="3200" dirty="0" err="1"/>
              <a:t>scoil</a:t>
            </a:r>
            <a:r>
              <a:rPr lang="en-IE" sz="3200" dirty="0"/>
              <a:t> ETB, </a:t>
            </a:r>
            <a:r>
              <a:rPr lang="en-IE" sz="3200" dirty="0" err="1"/>
              <a:t>chomh</a:t>
            </a:r>
            <a:r>
              <a:rPr lang="en-IE" sz="3200" dirty="0"/>
              <a:t> </a:t>
            </a:r>
            <a:r>
              <a:rPr lang="en-IE" sz="3200" dirty="0" err="1"/>
              <a:t>maith</a:t>
            </a:r>
            <a:r>
              <a:rPr lang="en-IE" sz="3200" dirty="0"/>
              <a:t> le </a:t>
            </a:r>
            <a:r>
              <a:rPr lang="en-IE" sz="3200" dirty="0" err="1"/>
              <a:t>tacú</a:t>
            </a:r>
            <a:r>
              <a:rPr lang="en-IE" sz="3200" dirty="0"/>
              <a:t> le </a:t>
            </a:r>
            <a:r>
              <a:rPr lang="en-IE" sz="3200" dirty="0" err="1"/>
              <a:t>bunú</a:t>
            </a:r>
            <a:r>
              <a:rPr lang="en-IE" sz="3200" dirty="0"/>
              <a:t> </a:t>
            </a:r>
            <a:r>
              <a:rPr lang="en-IE" sz="3200" dirty="0" err="1"/>
              <a:t>scoileanna</a:t>
            </a:r>
            <a:r>
              <a:rPr lang="en-IE" sz="3200" dirty="0"/>
              <a:t> </a:t>
            </a:r>
            <a:r>
              <a:rPr lang="en-IE" sz="3200" dirty="0" err="1"/>
              <a:t>agus</a:t>
            </a:r>
            <a:r>
              <a:rPr lang="en-IE" sz="3200" dirty="0"/>
              <a:t>/</a:t>
            </a:r>
            <a:r>
              <a:rPr lang="en-IE" sz="3200" dirty="0" err="1"/>
              <a:t>nó</a:t>
            </a:r>
            <a:r>
              <a:rPr lang="en-IE" sz="3200" dirty="0"/>
              <a:t> </a:t>
            </a:r>
            <a:r>
              <a:rPr lang="en-IE" sz="3200" dirty="0" err="1"/>
              <a:t>Aonaid</a:t>
            </a:r>
            <a:r>
              <a:rPr lang="en-IE" sz="3200" dirty="0"/>
              <a:t> </a:t>
            </a:r>
            <a:r>
              <a:rPr lang="en-IE" sz="3200" dirty="0" err="1"/>
              <a:t>lán-Ghaeilge</a:t>
            </a:r>
            <a:r>
              <a:rPr lang="en-IE" sz="3200" dirty="0"/>
              <a:t> </a:t>
            </a:r>
            <a:r>
              <a:rPr lang="en-IE" sz="3200" dirty="0" err="1"/>
              <a:t>nua</a:t>
            </a:r>
            <a:r>
              <a:rPr lang="en-IE" sz="3200" dirty="0" smtClean="0"/>
              <a:t>.</a:t>
            </a:r>
          </a:p>
          <a:p>
            <a:endParaRPr lang="en-IE" sz="32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IE" sz="3200" dirty="0" err="1" smtClean="0"/>
              <a:t>Gníomhaíocht</a:t>
            </a:r>
            <a:r>
              <a:rPr lang="en-IE" sz="3200" dirty="0" smtClean="0"/>
              <a:t> de </a:t>
            </a:r>
            <a:r>
              <a:rPr lang="en-IE" sz="3200" dirty="0" err="1" smtClean="0"/>
              <a:t>dhíth</a:t>
            </a:r>
            <a:r>
              <a:rPr lang="en-IE" sz="3200" dirty="0" smtClean="0"/>
              <a:t> </a:t>
            </a:r>
            <a:r>
              <a:rPr lang="en-IE" sz="3200" dirty="0" err="1" smtClean="0"/>
              <a:t>ar</a:t>
            </a:r>
            <a:r>
              <a:rPr lang="en-IE" sz="3200" dirty="0" smtClean="0"/>
              <a:t> </a:t>
            </a:r>
            <a:r>
              <a:rPr lang="en-IE" sz="3200" dirty="0" err="1" smtClean="0"/>
              <a:t>seo</a:t>
            </a:r>
            <a:r>
              <a:rPr lang="en-IE" sz="3200" dirty="0" smtClean="0"/>
              <a:t> </a:t>
            </a:r>
            <a:r>
              <a:rPr lang="en-IE" sz="3200" dirty="0" err="1" smtClean="0"/>
              <a:t>ar</a:t>
            </a:r>
            <a:r>
              <a:rPr lang="en-IE" sz="3200" dirty="0" smtClean="0"/>
              <a:t> son </a:t>
            </a:r>
            <a:r>
              <a:rPr lang="en-IE" sz="3200" dirty="0" err="1" smtClean="0"/>
              <a:t>na</a:t>
            </a:r>
            <a:r>
              <a:rPr lang="en-IE" sz="3200" dirty="0" smtClean="0"/>
              <a:t> </a:t>
            </a:r>
            <a:r>
              <a:rPr lang="en-IE" sz="3200" dirty="0" err="1" smtClean="0"/>
              <a:t>hearnála</a:t>
            </a:r>
            <a:r>
              <a:rPr lang="en-IE" sz="3200" dirty="0" smtClean="0"/>
              <a:t> go </a:t>
            </a:r>
            <a:r>
              <a:rPr lang="en-IE" sz="3200" dirty="0" err="1" smtClean="0"/>
              <a:t>ginearálta</a:t>
            </a:r>
            <a:r>
              <a:rPr lang="en-IE" sz="3200" dirty="0" smtClean="0"/>
              <a:t>, ach go </a:t>
            </a:r>
            <a:r>
              <a:rPr lang="en-IE" sz="3200" dirty="0" err="1" smtClean="0"/>
              <a:t>háirithe</a:t>
            </a:r>
            <a:r>
              <a:rPr lang="en-IE" sz="3200" dirty="0" smtClean="0"/>
              <a:t> </a:t>
            </a:r>
            <a:r>
              <a:rPr lang="en-IE" sz="3200" dirty="0" err="1" smtClean="0"/>
              <a:t>ar</a:t>
            </a:r>
            <a:r>
              <a:rPr lang="en-IE" sz="3200" dirty="0" smtClean="0"/>
              <a:t> son </a:t>
            </a:r>
            <a:r>
              <a:rPr lang="en-IE" sz="3200" dirty="0" err="1" smtClean="0"/>
              <a:t>scoileanna</a:t>
            </a:r>
            <a:r>
              <a:rPr lang="en-IE" sz="3200" dirty="0" smtClean="0"/>
              <a:t> T1 de </a:t>
            </a:r>
            <a:r>
              <a:rPr lang="en-IE" sz="3200" dirty="0" err="1" smtClean="0"/>
              <a:t>chuid</a:t>
            </a:r>
            <a:r>
              <a:rPr lang="en-IE" sz="3200" dirty="0" smtClean="0"/>
              <a:t> an 16 ETB.</a:t>
            </a:r>
            <a:endParaRPr lang="en-IE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153420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>
                <a:solidFill>
                  <a:schemeClr val="tx2"/>
                </a:solidFill>
              </a:rPr>
              <a:t>Fás</a:t>
            </a:r>
            <a:r>
              <a:rPr lang="en-IE" dirty="0" smtClean="0">
                <a:solidFill>
                  <a:schemeClr val="tx2"/>
                </a:solidFill>
              </a:rPr>
              <a:t> san </a:t>
            </a:r>
            <a:r>
              <a:rPr lang="en-IE" dirty="0" err="1">
                <a:solidFill>
                  <a:schemeClr val="tx2"/>
                </a:solidFill>
              </a:rPr>
              <a:t>E</a:t>
            </a:r>
            <a:r>
              <a:rPr lang="en-IE" dirty="0" err="1" smtClean="0">
                <a:solidFill>
                  <a:schemeClr val="tx2"/>
                </a:solidFill>
              </a:rPr>
              <a:t>arnáil</a:t>
            </a:r>
            <a:r>
              <a:rPr lang="en-IE" dirty="0" smtClean="0">
                <a:solidFill>
                  <a:schemeClr val="tx2"/>
                </a:solidFill>
              </a:rPr>
              <a:t> T1</a:t>
            </a: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1990:  12 </a:t>
            </a:r>
            <a:r>
              <a:rPr lang="en-IE" dirty="0" err="1" smtClean="0"/>
              <a:t>scoil</a:t>
            </a:r>
            <a:r>
              <a:rPr lang="en-IE" dirty="0" smtClean="0"/>
              <a:t>@ 2827 </a:t>
            </a:r>
            <a:r>
              <a:rPr lang="en-IE" dirty="0" err="1" smtClean="0"/>
              <a:t>scoláirí</a:t>
            </a:r>
            <a:r>
              <a:rPr lang="en-IE" dirty="0" smtClean="0"/>
              <a:t> T1 (</a:t>
            </a:r>
            <a:r>
              <a:rPr lang="en-IE" dirty="0" err="1" smtClean="0"/>
              <a:t>lasmuigh</a:t>
            </a:r>
            <a:r>
              <a:rPr lang="en-IE" dirty="0" smtClean="0"/>
              <a:t> den </a:t>
            </a:r>
            <a:r>
              <a:rPr lang="en-IE" dirty="0" err="1" smtClean="0"/>
              <a:t>Ghaeltacht</a:t>
            </a:r>
            <a:r>
              <a:rPr lang="en-IE" dirty="0" smtClean="0"/>
              <a:t>)</a:t>
            </a:r>
          </a:p>
          <a:p>
            <a:endParaRPr lang="en-IE" dirty="0" smtClean="0"/>
          </a:p>
          <a:p>
            <a:r>
              <a:rPr lang="en-IE" dirty="0" smtClean="0"/>
              <a:t>2004:  35 </a:t>
            </a:r>
            <a:r>
              <a:rPr lang="en-IE" dirty="0" err="1" smtClean="0"/>
              <a:t>scoil</a:t>
            </a:r>
            <a:r>
              <a:rPr lang="en-IE" dirty="0" smtClean="0"/>
              <a:t> @ 5941 </a:t>
            </a:r>
            <a:r>
              <a:rPr lang="en-IE" dirty="0" err="1" smtClean="0"/>
              <a:t>scoláirí</a:t>
            </a:r>
            <a:r>
              <a:rPr lang="en-IE" dirty="0" smtClean="0"/>
              <a:t> T1</a:t>
            </a:r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smtClean="0"/>
              <a:t>2016:  42 </a:t>
            </a:r>
            <a:r>
              <a:rPr lang="en-IE" dirty="0" err="1" smtClean="0"/>
              <a:t>scoil</a:t>
            </a:r>
            <a:r>
              <a:rPr lang="en-IE" dirty="0" smtClean="0"/>
              <a:t> @ 10,087 </a:t>
            </a:r>
            <a:r>
              <a:rPr lang="en-IE" dirty="0" err="1" smtClean="0"/>
              <a:t>lasmuigh</a:t>
            </a:r>
            <a:r>
              <a:rPr lang="en-IE" dirty="0" smtClean="0"/>
              <a:t> den </a:t>
            </a:r>
            <a:r>
              <a:rPr lang="en-IE" dirty="0" err="1" smtClean="0"/>
              <a:t>Ghaeltacht</a:t>
            </a:r>
            <a:r>
              <a:rPr lang="en-IE" dirty="0" smtClean="0"/>
              <a:t> (</a:t>
            </a:r>
            <a:r>
              <a:rPr lang="en-IE" dirty="0" err="1" smtClean="0"/>
              <a:t>móide</a:t>
            </a:r>
            <a:r>
              <a:rPr lang="en-IE" dirty="0" smtClean="0"/>
              <a:t> 22 </a:t>
            </a:r>
            <a:r>
              <a:rPr lang="en-IE" dirty="0" err="1" smtClean="0"/>
              <a:t>coláiste</a:t>
            </a:r>
            <a:r>
              <a:rPr lang="en-IE" dirty="0" smtClean="0"/>
              <a:t> </a:t>
            </a:r>
            <a:r>
              <a:rPr lang="en-IE" dirty="0" err="1" smtClean="0"/>
              <a:t>Gaeltachta</a:t>
            </a:r>
            <a:r>
              <a:rPr lang="en-IE" dirty="0" smtClean="0"/>
              <a:t>) @ 3761 </a:t>
            </a:r>
            <a:r>
              <a:rPr lang="en-IE" dirty="0" err="1" smtClean="0"/>
              <a:t>scoláirí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686458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>
                <a:solidFill>
                  <a:schemeClr val="tx2"/>
                </a:solidFill>
              </a:rPr>
              <a:t>Fóram</a:t>
            </a:r>
            <a:r>
              <a:rPr lang="en-IE" dirty="0">
                <a:solidFill>
                  <a:schemeClr val="tx2"/>
                </a:solidFill>
              </a:rPr>
              <a:t> </a:t>
            </a:r>
            <a:r>
              <a:rPr lang="en-IE" dirty="0" err="1">
                <a:solidFill>
                  <a:schemeClr val="tx2"/>
                </a:solidFill>
              </a:rPr>
              <a:t>Gaeloideachais</a:t>
            </a:r>
            <a:r>
              <a:rPr lang="en-IE" dirty="0">
                <a:solidFill>
                  <a:schemeClr val="tx2"/>
                </a:solidFill>
              </a:rPr>
              <a:t> ETBI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err="1" smtClean="0"/>
              <a:t>Bí</a:t>
            </a:r>
            <a:r>
              <a:rPr lang="en-IE" dirty="0" smtClean="0"/>
              <a:t> </a:t>
            </a:r>
            <a:r>
              <a:rPr lang="en-IE" dirty="0" err="1" smtClean="0"/>
              <a:t>cláraithe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tacaigh</a:t>
            </a:r>
            <a:r>
              <a:rPr lang="en-IE" dirty="0" smtClean="0"/>
              <a:t> </a:t>
            </a:r>
            <a:r>
              <a:rPr lang="en-IE" dirty="0" err="1" smtClean="0"/>
              <a:t>linn</a:t>
            </a:r>
            <a:r>
              <a:rPr lang="en-IE" dirty="0" smtClean="0"/>
              <a:t> </a:t>
            </a:r>
            <a:r>
              <a:rPr lang="en-IE" dirty="0" err="1" smtClean="0"/>
              <a:t>tacú</a:t>
            </a:r>
            <a:r>
              <a:rPr lang="en-IE" dirty="0" smtClean="0"/>
              <a:t> </a:t>
            </a:r>
            <a:r>
              <a:rPr lang="en-IE" dirty="0" err="1" smtClean="0"/>
              <a:t>leat</a:t>
            </a:r>
            <a:endParaRPr lang="en-IE" dirty="0" smtClean="0"/>
          </a:p>
          <a:p>
            <a:pPr marL="0" indent="0">
              <a:buNone/>
            </a:pPr>
            <a:r>
              <a:rPr lang="en-IE" dirty="0" err="1" smtClean="0"/>
              <a:t>Cláraigh</a:t>
            </a:r>
            <a:r>
              <a:rPr lang="en-IE" dirty="0" smtClean="0"/>
              <a:t> </a:t>
            </a:r>
            <a:r>
              <a:rPr lang="en-IE" dirty="0" err="1" smtClean="0"/>
              <a:t>tríd</a:t>
            </a:r>
            <a:r>
              <a:rPr lang="en-IE" dirty="0" smtClean="0"/>
              <a:t> </a:t>
            </a:r>
            <a:r>
              <a:rPr lang="en-IE" dirty="0" smtClean="0"/>
              <a:t>an </a:t>
            </a:r>
            <a:r>
              <a:rPr lang="en-IE" dirty="0" err="1" smtClean="0"/>
              <a:t>nasc</a:t>
            </a:r>
            <a:r>
              <a:rPr lang="en-IE" smtClean="0"/>
              <a:t> (2018):</a:t>
            </a:r>
            <a:endParaRPr lang="en-IE" dirty="0" smtClean="0"/>
          </a:p>
          <a:p>
            <a:pPr marL="0" indent="0">
              <a:buNone/>
            </a:pPr>
            <a:r>
              <a:rPr lang="en-IE" dirty="0" smtClean="0"/>
              <a:t> </a:t>
            </a:r>
            <a:r>
              <a:rPr lang="en-IE" dirty="0" smtClean="0">
                <a:hlinkClick r:id="rId3"/>
              </a:rPr>
              <a:t>https</a:t>
            </a:r>
            <a:r>
              <a:rPr lang="en-IE" dirty="0">
                <a:hlinkClick r:id="rId3"/>
              </a:rPr>
              <a:t>://</a:t>
            </a:r>
            <a:r>
              <a:rPr lang="en-IE" dirty="0" smtClean="0">
                <a:hlinkClick r:id="rId3"/>
              </a:rPr>
              <a:t>goo.gl/forms/UmJQmLPLgfy19Ed82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u="sng" dirty="0">
              <a:hlinkClick r:id="rId4"/>
            </a:endParaRPr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8363272" cy="365125"/>
          </a:xfrm>
        </p:spPr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437958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chemeClr val="tx2"/>
                </a:solidFill>
              </a:rPr>
              <a:t>Fóram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Gaeloideachais</a:t>
            </a:r>
            <a:r>
              <a:rPr lang="en-IE" b="1" dirty="0">
                <a:solidFill>
                  <a:schemeClr val="tx2"/>
                </a:solidFill>
              </a:rPr>
              <a:t> ETBI: </a:t>
            </a:r>
            <a:r>
              <a:rPr lang="en-IE" b="1" dirty="0" err="1">
                <a:solidFill>
                  <a:schemeClr val="tx2"/>
                </a:solidFill>
              </a:rPr>
              <a:t>Tograí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idir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lámha</a:t>
            </a:r>
            <a:r>
              <a:rPr lang="en-IE" b="1" dirty="0">
                <a:solidFill>
                  <a:schemeClr val="tx2"/>
                </a:solidFill>
              </a:rPr>
              <a:t> 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756150"/>
          </a:xfrm>
        </p:spPr>
        <p:txBody>
          <a:bodyPr>
            <a:normAutofit/>
          </a:bodyPr>
          <a:lstStyle/>
          <a:p>
            <a:r>
              <a:rPr lang="en-IE" dirty="0" err="1"/>
              <a:t>Forbairt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Chruthú</a:t>
            </a:r>
            <a:r>
              <a:rPr lang="en-IE" dirty="0"/>
              <a:t> </a:t>
            </a:r>
            <a:r>
              <a:rPr lang="en-IE" dirty="0" err="1"/>
              <a:t>Coincheapa</a:t>
            </a:r>
            <a:r>
              <a:rPr lang="en-IE" dirty="0"/>
              <a:t> </a:t>
            </a:r>
            <a:r>
              <a:rPr lang="en-IE" dirty="0" err="1"/>
              <a:t>maidir</a:t>
            </a:r>
            <a:r>
              <a:rPr lang="en-IE" dirty="0"/>
              <a:t> le </a:t>
            </a:r>
            <a:r>
              <a:rPr lang="en-IE" dirty="0" err="1"/>
              <a:t>Teagasc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Foghlaim</a:t>
            </a:r>
            <a:r>
              <a:rPr lang="en-IE" dirty="0"/>
              <a:t> </a:t>
            </a:r>
            <a:r>
              <a:rPr lang="en-IE" dirty="0" err="1"/>
              <a:t>ag</a:t>
            </a:r>
            <a:r>
              <a:rPr lang="en-IE" dirty="0"/>
              <a:t> </a:t>
            </a:r>
            <a:r>
              <a:rPr lang="en-IE" dirty="0" err="1"/>
              <a:t>baint</a:t>
            </a:r>
            <a:r>
              <a:rPr lang="en-IE" dirty="0"/>
              <a:t> </a:t>
            </a:r>
            <a:r>
              <a:rPr lang="en-IE" dirty="0" err="1"/>
              <a:t>úsáide</a:t>
            </a:r>
            <a:r>
              <a:rPr lang="en-IE" dirty="0"/>
              <a:t> as </a:t>
            </a:r>
            <a:r>
              <a:rPr lang="en-IE" dirty="0" err="1"/>
              <a:t>straitéisí</a:t>
            </a:r>
            <a:r>
              <a:rPr lang="en-IE" dirty="0"/>
              <a:t> TFC </a:t>
            </a:r>
            <a:r>
              <a:rPr lang="en-IE" dirty="0" err="1"/>
              <a:t>nua-aimseartha</a:t>
            </a:r>
            <a:endParaRPr lang="en-IE" dirty="0"/>
          </a:p>
          <a:p>
            <a:pPr lvl="0"/>
            <a:r>
              <a:rPr lang="en-IE" dirty="0" err="1" smtClean="0"/>
              <a:t>Aonaid</a:t>
            </a:r>
            <a:r>
              <a:rPr lang="en-IE" dirty="0" smtClean="0"/>
              <a:t> </a:t>
            </a:r>
            <a:r>
              <a:rPr lang="en-IE" dirty="0" err="1"/>
              <a:t>lán-Ghaeilge</a:t>
            </a:r>
            <a:r>
              <a:rPr lang="en-IE" dirty="0"/>
              <a:t>: </a:t>
            </a:r>
            <a:r>
              <a:rPr lang="en-IE" dirty="0" err="1"/>
              <a:t>Dúshláin</a:t>
            </a:r>
            <a:r>
              <a:rPr lang="en-IE" dirty="0"/>
              <a:t> an </a:t>
            </a:r>
            <a:r>
              <a:rPr lang="en-IE" dirty="0" err="1"/>
              <a:t>duine</a:t>
            </a:r>
            <a:r>
              <a:rPr lang="en-IE" dirty="0"/>
              <a:t> i </a:t>
            </a:r>
            <a:r>
              <a:rPr lang="en-IE" dirty="0" err="1"/>
              <a:t>bhfeighil</a:t>
            </a:r>
            <a:endParaRPr lang="en-IE" dirty="0"/>
          </a:p>
          <a:p>
            <a:pPr lvl="0"/>
            <a:r>
              <a:rPr lang="en-IE" dirty="0" err="1"/>
              <a:t>Oideachas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Oileán</a:t>
            </a:r>
            <a:r>
              <a:rPr lang="en-IE" dirty="0"/>
              <a:t> </a:t>
            </a:r>
            <a:r>
              <a:rPr lang="en-IE" dirty="0" err="1"/>
              <a:t>scoite</a:t>
            </a:r>
            <a:r>
              <a:rPr lang="en-IE" dirty="0"/>
              <a:t> </a:t>
            </a:r>
            <a:r>
              <a:rPr lang="en-IE" dirty="0" err="1"/>
              <a:t>amach</a:t>
            </a:r>
            <a:r>
              <a:rPr lang="en-IE" dirty="0"/>
              <a:t> </a:t>
            </a:r>
            <a:r>
              <a:rPr lang="en-IE" dirty="0" err="1"/>
              <a:t>ón</a:t>
            </a:r>
            <a:r>
              <a:rPr lang="en-IE" dirty="0"/>
              <a:t> </a:t>
            </a:r>
            <a:r>
              <a:rPr lang="en-IE" dirty="0" err="1"/>
              <a:t>gcósta</a:t>
            </a:r>
            <a:r>
              <a:rPr lang="en-IE" dirty="0"/>
              <a:t> - </a:t>
            </a:r>
            <a:r>
              <a:rPr lang="en-IE" dirty="0" err="1"/>
              <a:t>Dúshlán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féidearthachtaí</a:t>
            </a:r>
            <a:endParaRPr lang="en-IE" dirty="0"/>
          </a:p>
          <a:p>
            <a:pPr lvl="0"/>
            <a:r>
              <a:rPr lang="en-IE" dirty="0" err="1"/>
              <a:t>Seirbhísí</a:t>
            </a:r>
            <a:r>
              <a:rPr lang="en-IE" dirty="0"/>
              <a:t> </a:t>
            </a:r>
            <a:r>
              <a:rPr lang="en-IE" dirty="0" err="1"/>
              <a:t>tacaíochta</a:t>
            </a:r>
            <a:r>
              <a:rPr lang="en-IE" dirty="0"/>
              <a:t> do </a:t>
            </a:r>
            <a:r>
              <a:rPr lang="en-IE" dirty="0" err="1"/>
              <a:t>scoileanna</a:t>
            </a:r>
            <a:r>
              <a:rPr lang="en-IE" dirty="0"/>
              <a:t> </a:t>
            </a:r>
            <a:r>
              <a:rPr lang="en-IE" dirty="0" err="1"/>
              <a:t>lán-Ghaeilge</a:t>
            </a:r>
            <a:endParaRPr lang="en-IE" dirty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dirty="0" err="1"/>
              <a:t>Comhdháil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bPríomhoidí</a:t>
            </a:r>
            <a:r>
              <a:rPr lang="en-IE" dirty="0"/>
              <a:t> ETBI 31/01/2018 </a:t>
            </a:r>
            <a:r>
              <a:rPr lang="en-IE" dirty="0" err="1"/>
              <a:t>Tomás</a:t>
            </a:r>
            <a:r>
              <a:rPr lang="en-IE" dirty="0"/>
              <a:t> Mac </a:t>
            </a:r>
            <a:r>
              <a:rPr lang="en-IE" dirty="0" err="1"/>
              <a:t>Pháidín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40461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chemeClr val="tx2"/>
                </a:solidFill>
              </a:rPr>
              <a:t>Fóram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Gaeloideachais</a:t>
            </a:r>
            <a:r>
              <a:rPr lang="en-IE" b="1" dirty="0">
                <a:solidFill>
                  <a:schemeClr val="tx2"/>
                </a:solidFill>
              </a:rPr>
              <a:t> ETBI: </a:t>
            </a:r>
            <a:r>
              <a:rPr lang="en-IE" b="1" dirty="0" err="1">
                <a:solidFill>
                  <a:schemeClr val="tx2"/>
                </a:solidFill>
              </a:rPr>
              <a:t>Tograí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idir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lámha</a:t>
            </a:r>
            <a:r>
              <a:rPr lang="en-IE" b="1" dirty="0">
                <a:solidFill>
                  <a:schemeClr val="tx2"/>
                </a:solidFill>
              </a:rPr>
              <a:t> …..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E" dirty="0" err="1" smtClean="0"/>
              <a:t>Lá</a:t>
            </a:r>
            <a:r>
              <a:rPr lang="en-IE" dirty="0" smtClean="0"/>
              <a:t> </a:t>
            </a:r>
            <a:r>
              <a:rPr lang="en-IE" dirty="0" err="1"/>
              <a:t>Gairmeacha</a:t>
            </a:r>
            <a:r>
              <a:rPr lang="en-IE" dirty="0"/>
              <a:t> </a:t>
            </a:r>
            <a:r>
              <a:rPr lang="en-IE" dirty="0" err="1"/>
              <a:t>trí</a:t>
            </a:r>
            <a:r>
              <a:rPr lang="en-IE" dirty="0"/>
              <a:t> </a:t>
            </a:r>
            <a:r>
              <a:rPr lang="en-IE" dirty="0" err="1"/>
              <a:t>Ghaeilge</a:t>
            </a:r>
            <a:r>
              <a:rPr lang="en-IE" dirty="0"/>
              <a:t> do </a:t>
            </a:r>
            <a:r>
              <a:rPr lang="en-IE" dirty="0" err="1"/>
              <a:t>scoileanna</a:t>
            </a:r>
            <a:r>
              <a:rPr lang="en-IE" dirty="0"/>
              <a:t> T1.</a:t>
            </a:r>
          </a:p>
          <a:p>
            <a:pPr lvl="0"/>
            <a:r>
              <a:rPr lang="en-IE" dirty="0" err="1"/>
              <a:t>Marcanna</a:t>
            </a:r>
            <a:r>
              <a:rPr lang="en-IE" dirty="0"/>
              <a:t> </a:t>
            </a:r>
            <a:r>
              <a:rPr lang="en-IE" dirty="0" err="1"/>
              <a:t>bónais</a:t>
            </a:r>
            <a:r>
              <a:rPr lang="en-IE" dirty="0"/>
              <a:t> (</a:t>
            </a:r>
            <a:r>
              <a:rPr lang="en-IE" dirty="0" err="1"/>
              <a:t>Gaeilge</a:t>
            </a:r>
            <a:r>
              <a:rPr lang="en-IE" dirty="0"/>
              <a:t>) san </a:t>
            </a:r>
            <a:r>
              <a:rPr lang="en-IE" dirty="0" err="1"/>
              <a:t>Ard</a:t>
            </a:r>
            <a:r>
              <a:rPr lang="en-IE" dirty="0"/>
              <a:t> </a:t>
            </a:r>
            <a:r>
              <a:rPr lang="en-IE" dirty="0" err="1" smtClean="0"/>
              <a:t>Teistiméireacht</a:t>
            </a:r>
            <a:endParaRPr lang="en-IE" dirty="0"/>
          </a:p>
          <a:p>
            <a:pPr lvl="0"/>
            <a:r>
              <a:rPr lang="en-IE" dirty="0" err="1"/>
              <a:t>Leathanach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leith</a:t>
            </a:r>
            <a:r>
              <a:rPr lang="en-IE" dirty="0"/>
              <a:t> don </a:t>
            </a:r>
            <a:r>
              <a:rPr lang="en-IE" dirty="0" err="1"/>
              <a:t>Fhóram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www.etbi.ie</a:t>
            </a: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2561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b="1" dirty="0" err="1" smtClean="0">
                <a:solidFill>
                  <a:schemeClr val="tx2"/>
                </a:solidFill>
              </a:rPr>
              <a:t>Fócas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ar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leith</a:t>
            </a:r>
            <a:r>
              <a:rPr lang="en-IE" b="1" dirty="0" smtClean="0">
                <a:solidFill>
                  <a:schemeClr val="tx2"/>
                </a:solidFill>
              </a:rPr>
              <a:t> don </a:t>
            </a:r>
            <a:r>
              <a:rPr lang="en-IE" b="1" dirty="0" err="1" smtClean="0">
                <a:solidFill>
                  <a:schemeClr val="tx2"/>
                </a:solidFill>
              </a:rPr>
              <a:t>seisiún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seo</a:t>
            </a:r>
            <a:r>
              <a:rPr lang="en-IE" b="1" dirty="0" smtClean="0">
                <a:solidFill>
                  <a:schemeClr val="tx2"/>
                </a:solidFill>
              </a:rPr>
              <a:t>:</a:t>
            </a:r>
            <a:endParaRPr lang="en-IE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en-IE" dirty="0" smtClean="0"/>
          </a:p>
          <a:p>
            <a:r>
              <a:rPr lang="en-IE" dirty="0" smtClean="0"/>
              <a:t>Col </a:t>
            </a:r>
            <a:r>
              <a:rPr lang="en-IE" dirty="0" err="1" smtClean="0"/>
              <a:t>Gaeltachta</a:t>
            </a:r>
            <a:r>
              <a:rPr lang="en-IE" dirty="0"/>
              <a:t> </a:t>
            </a:r>
            <a:r>
              <a:rPr lang="en-IE" dirty="0" smtClean="0"/>
              <a:t>&amp; </a:t>
            </a:r>
            <a:r>
              <a:rPr lang="en-IE" dirty="0" err="1" smtClean="0"/>
              <a:t>lán-Ghaeilge</a:t>
            </a:r>
            <a:r>
              <a:rPr lang="en-IE" dirty="0"/>
              <a:t> </a:t>
            </a:r>
            <a:r>
              <a:rPr lang="en-IE" dirty="0" smtClean="0"/>
              <a:t>-  </a:t>
            </a:r>
            <a:r>
              <a:rPr lang="en-IE" dirty="0" err="1" smtClean="0"/>
              <a:t>Sainspiorad</a:t>
            </a:r>
            <a:r>
              <a:rPr lang="en-IE" dirty="0" smtClean="0"/>
              <a:t> </a:t>
            </a:r>
            <a:r>
              <a:rPr lang="en-IE" dirty="0" err="1" smtClean="0"/>
              <a:t>Scoile</a:t>
            </a:r>
            <a:r>
              <a:rPr lang="en-IE" dirty="0" smtClean="0"/>
              <a:t>: </a:t>
            </a:r>
            <a:r>
              <a:rPr lang="en-IE" dirty="0" err="1" smtClean="0"/>
              <a:t>athshamhlú</a:t>
            </a:r>
            <a:r>
              <a:rPr lang="en-IE" dirty="0" smtClean="0"/>
              <a:t> </a:t>
            </a:r>
            <a:r>
              <a:rPr lang="en-IE" dirty="0" err="1" smtClean="0"/>
              <a:t>agus</a:t>
            </a:r>
            <a:r>
              <a:rPr lang="en-IE" dirty="0" smtClean="0"/>
              <a:t> </a:t>
            </a:r>
            <a:r>
              <a:rPr lang="en-IE" dirty="0" err="1" smtClean="0"/>
              <a:t>athshainiú</a:t>
            </a:r>
            <a:r>
              <a:rPr lang="en-IE" dirty="0" smtClean="0"/>
              <a:t> </a:t>
            </a:r>
            <a:endParaRPr lang="en-IE" dirty="0"/>
          </a:p>
          <a:p>
            <a:endParaRPr lang="en-IE" dirty="0" smtClean="0"/>
          </a:p>
          <a:p>
            <a:r>
              <a:rPr lang="en-IE" dirty="0" err="1" smtClean="0"/>
              <a:t>Oideachas</a:t>
            </a:r>
            <a:r>
              <a:rPr lang="en-IE" dirty="0" smtClean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Oileáin</a:t>
            </a:r>
            <a:r>
              <a:rPr lang="en-IE" dirty="0"/>
              <a:t>:  </a:t>
            </a:r>
            <a:r>
              <a:rPr lang="en-IE" dirty="0" err="1"/>
              <a:t>Dúshláin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 smtClean="0"/>
              <a:t>leith</a:t>
            </a: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pPr marL="0" indent="0">
              <a:buNone/>
            </a:pPr>
            <a:endParaRPr lang="en-IE" dirty="0" smtClean="0"/>
          </a:p>
          <a:p>
            <a:r>
              <a:rPr lang="en-IE" dirty="0" err="1" smtClean="0"/>
              <a:t>Soláthar</a:t>
            </a:r>
            <a:r>
              <a:rPr lang="en-IE" dirty="0" smtClean="0"/>
              <a:t> </a:t>
            </a:r>
            <a:r>
              <a:rPr lang="en-IE" dirty="0" err="1"/>
              <a:t>múinteoirí</a:t>
            </a:r>
            <a:r>
              <a:rPr lang="en-IE" dirty="0"/>
              <a:t> do </a:t>
            </a:r>
            <a:r>
              <a:rPr lang="en-IE" dirty="0" err="1"/>
              <a:t>Scoileanna</a:t>
            </a:r>
            <a:r>
              <a:rPr lang="en-IE" dirty="0"/>
              <a:t> </a:t>
            </a:r>
            <a:r>
              <a:rPr lang="en-IE" dirty="0" err="1"/>
              <a:t>Gaeltachta</a:t>
            </a:r>
            <a:r>
              <a:rPr lang="en-IE" dirty="0"/>
              <a:t> &amp; </a:t>
            </a:r>
            <a:r>
              <a:rPr lang="en-IE" dirty="0" err="1"/>
              <a:t>Gaelcholáistí</a:t>
            </a:r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9421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chemeClr val="tx2"/>
                </a:solidFill>
              </a:rPr>
              <a:t>Oideachas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ar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Oileáin</a:t>
            </a:r>
            <a:r>
              <a:rPr lang="en-IE" b="1" dirty="0" smtClean="0">
                <a:solidFill>
                  <a:schemeClr val="tx2"/>
                </a:solidFill>
              </a:rPr>
              <a:t>:  </a:t>
            </a:r>
            <a:r>
              <a:rPr lang="en-IE" b="1" dirty="0" err="1" smtClean="0">
                <a:solidFill>
                  <a:schemeClr val="tx2"/>
                </a:solidFill>
              </a:rPr>
              <a:t>Dúshláin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ar</a:t>
            </a:r>
            <a:r>
              <a:rPr lang="en-IE" b="1" dirty="0" smtClean="0">
                <a:solidFill>
                  <a:schemeClr val="tx2"/>
                </a:solidFill>
              </a:rPr>
              <a:t> </a:t>
            </a:r>
            <a:r>
              <a:rPr lang="en-IE" b="1" dirty="0" err="1" smtClean="0">
                <a:solidFill>
                  <a:schemeClr val="tx2"/>
                </a:solidFill>
              </a:rPr>
              <a:t>leith</a:t>
            </a:r>
            <a:endParaRPr lang="en-IE" b="1" dirty="0">
              <a:solidFill>
                <a:schemeClr val="tx2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3568" y="1268760"/>
            <a:ext cx="8208912" cy="5400600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18058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chemeClr val="tx2"/>
                </a:solidFill>
              </a:rPr>
              <a:t>Oideachas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ar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Oileáin</a:t>
            </a:r>
            <a:r>
              <a:rPr lang="en-IE" b="1" dirty="0">
                <a:solidFill>
                  <a:schemeClr val="tx2"/>
                </a:solidFill>
              </a:rPr>
              <a:t> – An </a:t>
            </a:r>
            <a:r>
              <a:rPr lang="en-IE" b="1" dirty="0" err="1">
                <a:solidFill>
                  <a:schemeClr val="tx2"/>
                </a:solidFill>
              </a:rPr>
              <a:t>Ród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seo</a:t>
            </a:r>
            <a:r>
              <a:rPr lang="en-IE" b="1" dirty="0">
                <a:solidFill>
                  <a:schemeClr val="tx2"/>
                </a:solidFill>
              </a:rPr>
              <a:t> </a:t>
            </a:r>
            <a:r>
              <a:rPr lang="en-IE" b="1" dirty="0" err="1">
                <a:solidFill>
                  <a:schemeClr val="tx2"/>
                </a:solidFill>
              </a:rPr>
              <a:t>Romhainn</a:t>
            </a:r>
            <a:r>
              <a:rPr lang="en-IE" dirty="0">
                <a:solidFill>
                  <a:schemeClr val="tx2"/>
                </a:solidFill>
              </a:rPr>
              <a:t/>
            </a:r>
            <a:br>
              <a:rPr lang="en-IE" dirty="0">
                <a:solidFill>
                  <a:schemeClr val="tx2"/>
                </a:solidFill>
              </a:rPr>
            </a:b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E" dirty="0"/>
              <a:t>5</a:t>
            </a:r>
            <a:r>
              <a:rPr lang="en-IE" dirty="0" smtClean="0"/>
              <a:t> </a:t>
            </a:r>
            <a:r>
              <a:rPr lang="en-IE" dirty="0" err="1"/>
              <a:t>scoil</a:t>
            </a:r>
            <a:r>
              <a:rPr lang="en-IE" dirty="0"/>
              <a:t> </a:t>
            </a:r>
            <a:r>
              <a:rPr lang="en-IE" dirty="0" err="1"/>
              <a:t>iarbhunoideachais</a:t>
            </a:r>
            <a:r>
              <a:rPr lang="en-IE" dirty="0"/>
              <a:t> </a:t>
            </a:r>
            <a:r>
              <a:rPr lang="en-IE" dirty="0" err="1"/>
              <a:t>lonnaithe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oileáin</a:t>
            </a:r>
            <a:r>
              <a:rPr lang="en-IE" dirty="0"/>
              <a:t> </a:t>
            </a:r>
            <a:r>
              <a:rPr lang="en-IE" dirty="0" err="1" smtClean="0"/>
              <a:t>scoite</a:t>
            </a:r>
            <a:r>
              <a:rPr lang="en-IE" dirty="0" smtClean="0"/>
              <a:t> </a:t>
            </a:r>
            <a:r>
              <a:rPr lang="en-IE" dirty="0" err="1" smtClean="0"/>
              <a:t>amach</a:t>
            </a:r>
            <a:r>
              <a:rPr lang="en-IE" dirty="0" smtClean="0"/>
              <a:t> </a:t>
            </a:r>
            <a:r>
              <a:rPr lang="en-IE" dirty="0"/>
              <a:t>ó </a:t>
            </a:r>
            <a:r>
              <a:rPr lang="en-IE" dirty="0" err="1"/>
              <a:t>chósta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hÉireann</a:t>
            </a:r>
            <a:r>
              <a:rPr lang="en-IE" dirty="0"/>
              <a:t>.  </a:t>
            </a:r>
          </a:p>
          <a:p>
            <a:r>
              <a:rPr lang="en-IE" dirty="0" smtClean="0"/>
              <a:t> 3 </a:t>
            </a:r>
            <a:r>
              <a:rPr lang="en-IE" dirty="0" err="1" smtClean="0"/>
              <a:t>cinn</a:t>
            </a:r>
            <a:r>
              <a:rPr lang="en-IE" dirty="0" smtClean="0"/>
              <a:t> </a:t>
            </a:r>
            <a:r>
              <a:rPr lang="en-IE" dirty="0" err="1" smtClean="0"/>
              <a:t>faoi</a:t>
            </a:r>
            <a:r>
              <a:rPr lang="en-IE" dirty="0" smtClean="0"/>
              <a:t> </a:t>
            </a:r>
            <a:r>
              <a:rPr lang="en-IE" dirty="0" err="1"/>
              <a:t>chúram</a:t>
            </a:r>
            <a:r>
              <a:rPr lang="en-IE" dirty="0"/>
              <a:t> </a:t>
            </a:r>
            <a:r>
              <a:rPr lang="en-IE" dirty="0" err="1"/>
              <a:t>Bhord</a:t>
            </a:r>
            <a:r>
              <a:rPr lang="en-IE" dirty="0"/>
              <a:t> </a:t>
            </a:r>
            <a:r>
              <a:rPr lang="en-IE" dirty="0" err="1"/>
              <a:t>Oideachais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Oiliúna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Gaillimhe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Ros</a:t>
            </a:r>
            <a:r>
              <a:rPr lang="en-IE" dirty="0"/>
              <a:t> </a:t>
            </a:r>
            <a:r>
              <a:rPr lang="en-IE" dirty="0" err="1"/>
              <a:t>Comáin</a:t>
            </a:r>
            <a:r>
              <a:rPr lang="en-IE" dirty="0"/>
              <a:t>.  </a:t>
            </a:r>
            <a:endParaRPr lang="en-IE" dirty="0" smtClean="0"/>
          </a:p>
          <a:p>
            <a:r>
              <a:rPr lang="en-IE" dirty="0" smtClean="0"/>
              <a:t> </a:t>
            </a:r>
            <a:r>
              <a:rPr lang="en-IE" dirty="0" err="1"/>
              <a:t>S</a:t>
            </a:r>
            <a:r>
              <a:rPr lang="en-IE" dirty="0" err="1" smtClean="0"/>
              <a:t>coileanna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</a:t>
            </a:r>
            <a:r>
              <a:rPr lang="en-IE" dirty="0" err="1"/>
              <a:t>Oileán</a:t>
            </a:r>
            <a:r>
              <a:rPr lang="en-IE" dirty="0"/>
              <a:t> </a:t>
            </a:r>
            <a:r>
              <a:rPr lang="en-IE" dirty="0" err="1"/>
              <a:t>Thoraigh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in </a:t>
            </a:r>
            <a:r>
              <a:rPr lang="en-IE" dirty="0" err="1"/>
              <a:t>Árainn</a:t>
            </a:r>
            <a:r>
              <a:rPr lang="en-IE" dirty="0"/>
              <a:t> </a:t>
            </a:r>
            <a:r>
              <a:rPr lang="en-IE" dirty="0" err="1"/>
              <a:t>Mhór</a:t>
            </a:r>
            <a:r>
              <a:rPr lang="en-IE" dirty="0"/>
              <a:t>, </a:t>
            </a:r>
            <a:r>
              <a:rPr lang="en-IE" dirty="0" err="1"/>
              <a:t>faoi</a:t>
            </a:r>
            <a:r>
              <a:rPr lang="en-IE" dirty="0"/>
              <a:t> </a:t>
            </a:r>
            <a:r>
              <a:rPr lang="en-IE" dirty="0" err="1"/>
              <a:t>chúram</a:t>
            </a:r>
            <a:r>
              <a:rPr lang="en-IE" dirty="0"/>
              <a:t> </a:t>
            </a:r>
            <a:r>
              <a:rPr lang="en-IE" dirty="0" err="1"/>
              <a:t>Bhord</a:t>
            </a:r>
            <a:r>
              <a:rPr lang="en-IE" dirty="0"/>
              <a:t> </a:t>
            </a:r>
            <a:r>
              <a:rPr lang="en-IE" dirty="0" err="1"/>
              <a:t>Oideachais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Oiliúna</a:t>
            </a:r>
            <a:r>
              <a:rPr lang="en-IE" dirty="0"/>
              <a:t> </a:t>
            </a:r>
            <a:r>
              <a:rPr lang="en-IE" dirty="0" err="1"/>
              <a:t>Dhún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nGall</a:t>
            </a:r>
            <a:r>
              <a:rPr lang="en-IE" dirty="0"/>
              <a:t>.  </a:t>
            </a:r>
          </a:p>
          <a:p>
            <a:r>
              <a:rPr lang="en-IE" dirty="0" err="1"/>
              <a:t>S</a:t>
            </a:r>
            <a:r>
              <a:rPr lang="en-IE" dirty="0" err="1" smtClean="0"/>
              <a:t>coileanna</a:t>
            </a:r>
            <a:r>
              <a:rPr lang="en-IE" dirty="0" smtClean="0"/>
              <a:t>  </a:t>
            </a:r>
            <a:r>
              <a:rPr lang="en-IE" dirty="0" err="1" smtClean="0"/>
              <a:t>ar</a:t>
            </a:r>
            <a:r>
              <a:rPr lang="en-IE" dirty="0"/>
              <a:t> </a:t>
            </a:r>
            <a:r>
              <a:rPr lang="en-IE" dirty="0" err="1" smtClean="0"/>
              <a:t>oileáin</a:t>
            </a:r>
            <a:r>
              <a:rPr lang="en-IE" dirty="0" smtClean="0"/>
              <a:t> </a:t>
            </a:r>
            <a:r>
              <a:rPr lang="en-IE" dirty="0" err="1"/>
              <a:t>croí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cuisle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bpobal</a:t>
            </a:r>
            <a:r>
              <a:rPr lang="en-IE" dirty="0"/>
              <a:t> </a:t>
            </a:r>
            <a:r>
              <a:rPr lang="en-IE" dirty="0" err="1"/>
              <a:t>ina</a:t>
            </a:r>
            <a:r>
              <a:rPr lang="en-IE" dirty="0"/>
              <a:t> </a:t>
            </a:r>
            <a:r>
              <a:rPr lang="en-IE" dirty="0" err="1"/>
              <a:t>bhfuil</a:t>
            </a:r>
            <a:r>
              <a:rPr lang="en-IE" dirty="0"/>
              <a:t> </a:t>
            </a:r>
            <a:r>
              <a:rPr lang="en-IE" dirty="0" err="1"/>
              <a:t>siad</a:t>
            </a:r>
            <a:r>
              <a:rPr lang="en-IE" dirty="0"/>
              <a:t> </a:t>
            </a:r>
            <a:r>
              <a:rPr lang="en-IE" dirty="0" err="1"/>
              <a:t>lonnaithe</a:t>
            </a:r>
            <a:r>
              <a:rPr lang="en-IE" dirty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0886754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chemeClr val="tx2"/>
                </a:solidFill>
              </a:rPr>
              <a:t>Dúshláin</a:t>
            </a:r>
            <a:r>
              <a:rPr lang="en-IE" dirty="0"/>
              <a:t/>
            </a:r>
            <a:br>
              <a:rPr lang="en-IE" dirty="0"/>
            </a:b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692696"/>
            <a:ext cx="8363272" cy="5904656"/>
          </a:xfrm>
        </p:spPr>
        <p:txBody>
          <a:bodyPr>
            <a:normAutofit/>
          </a:bodyPr>
          <a:lstStyle/>
          <a:p>
            <a:pPr lvl="0"/>
            <a:r>
              <a:rPr lang="en-IE" b="1" dirty="0" err="1"/>
              <a:t>Cúrsaí</a:t>
            </a:r>
            <a:r>
              <a:rPr lang="en-IE" b="1" dirty="0"/>
              <a:t> </a:t>
            </a:r>
            <a:r>
              <a:rPr lang="en-IE" b="1" dirty="0" err="1"/>
              <a:t>Taistil</a:t>
            </a:r>
            <a:r>
              <a:rPr lang="en-IE" dirty="0"/>
              <a:t> – </a:t>
            </a:r>
            <a:r>
              <a:rPr lang="en-IE" dirty="0" err="1"/>
              <a:t>ní</a:t>
            </a:r>
            <a:r>
              <a:rPr lang="en-IE" dirty="0"/>
              <a:t> </a:t>
            </a:r>
            <a:r>
              <a:rPr lang="en-IE" dirty="0" err="1"/>
              <a:t>mór</a:t>
            </a:r>
            <a:r>
              <a:rPr lang="en-IE" dirty="0"/>
              <a:t> go </a:t>
            </a:r>
            <a:r>
              <a:rPr lang="en-IE" dirty="0" err="1"/>
              <a:t>mbeadh</a:t>
            </a:r>
            <a:r>
              <a:rPr lang="en-IE" dirty="0"/>
              <a:t> </a:t>
            </a:r>
            <a:r>
              <a:rPr lang="en-IE" dirty="0" err="1"/>
              <a:t>seirbhís</a:t>
            </a:r>
            <a:r>
              <a:rPr lang="en-IE" dirty="0"/>
              <a:t> </a:t>
            </a:r>
            <a:r>
              <a:rPr lang="en-IE" dirty="0" err="1" smtClean="0"/>
              <a:t>shásúil</a:t>
            </a:r>
            <a:r>
              <a:rPr lang="en-IE" dirty="0" smtClean="0"/>
              <a:t> </a:t>
            </a:r>
            <a:r>
              <a:rPr lang="en-IE" dirty="0" err="1"/>
              <a:t>Farantóireachta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Aeir</a:t>
            </a:r>
            <a:r>
              <a:rPr lang="en-IE" dirty="0"/>
              <a:t> </a:t>
            </a:r>
            <a:r>
              <a:rPr lang="en-IE" dirty="0" err="1"/>
              <a:t>cinnte</a:t>
            </a:r>
            <a:endParaRPr lang="en-IE" dirty="0"/>
          </a:p>
          <a:p>
            <a:pPr lvl="0"/>
            <a:r>
              <a:rPr lang="en-IE" b="1" dirty="0" err="1"/>
              <a:t>Leithroinnt</a:t>
            </a:r>
            <a:r>
              <a:rPr lang="en-IE" b="1" dirty="0"/>
              <a:t> </a:t>
            </a:r>
            <a:r>
              <a:rPr lang="en-IE" b="1" dirty="0" err="1"/>
              <a:t>Múinteoirí</a:t>
            </a:r>
            <a:r>
              <a:rPr lang="en-IE" dirty="0"/>
              <a:t> – </a:t>
            </a:r>
            <a:r>
              <a:rPr lang="en-IE" dirty="0" err="1"/>
              <a:t>níl</a:t>
            </a:r>
            <a:r>
              <a:rPr lang="en-IE" dirty="0"/>
              <a:t> an </a:t>
            </a:r>
            <a:r>
              <a:rPr lang="en-IE" dirty="0" err="1"/>
              <a:t>múnla</a:t>
            </a:r>
            <a:r>
              <a:rPr lang="en-IE" dirty="0"/>
              <a:t> </a:t>
            </a:r>
            <a:r>
              <a:rPr lang="en-IE" dirty="0" err="1"/>
              <a:t>reatha</a:t>
            </a:r>
            <a:r>
              <a:rPr lang="en-IE" dirty="0"/>
              <a:t> </a:t>
            </a:r>
            <a:r>
              <a:rPr lang="en-IE" dirty="0" err="1"/>
              <a:t>dáileadh</a:t>
            </a:r>
            <a:r>
              <a:rPr lang="en-IE" dirty="0"/>
              <a:t> </a:t>
            </a:r>
            <a:r>
              <a:rPr lang="en-IE" dirty="0" err="1"/>
              <a:t>múinteoirí</a:t>
            </a:r>
            <a:r>
              <a:rPr lang="en-IE" dirty="0"/>
              <a:t> 19:1 </a:t>
            </a:r>
            <a:r>
              <a:rPr lang="en-IE" dirty="0" err="1"/>
              <a:t>oiriúnach</a:t>
            </a:r>
            <a:r>
              <a:rPr lang="en-IE" dirty="0"/>
              <a:t> in </a:t>
            </a:r>
            <a:r>
              <a:rPr lang="en-IE" dirty="0" err="1"/>
              <a:t>aon</a:t>
            </a:r>
            <a:r>
              <a:rPr lang="en-IE" dirty="0"/>
              <a:t> </a:t>
            </a:r>
            <a:r>
              <a:rPr lang="en-IE" dirty="0" err="1"/>
              <a:t>chor</a:t>
            </a:r>
            <a:r>
              <a:rPr lang="en-IE" dirty="0"/>
              <a:t> do </a:t>
            </a:r>
            <a:r>
              <a:rPr lang="en-IE" dirty="0" err="1"/>
              <a:t>chomhthéacs</a:t>
            </a:r>
            <a:r>
              <a:rPr lang="en-IE" dirty="0"/>
              <a:t> </a:t>
            </a:r>
            <a:r>
              <a:rPr lang="en-IE" dirty="0" err="1"/>
              <a:t>oileánda</a:t>
            </a:r>
            <a:endParaRPr lang="en-IE" dirty="0"/>
          </a:p>
          <a:p>
            <a:pPr lvl="0"/>
            <a:r>
              <a:rPr lang="en-IE" b="1" dirty="0" err="1"/>
              <a:t>Earcú</a:t>
            </a:r>
            <a:r>
              <a:rPr lang="en-IE" b="1" dirty="0"/>
              <a:t> </a:t>
            </a:r>
            <a:r>
              <a:rPr lang="en-IE" b="1" dirty="0" err="1"/>
              <a:t>Múinteoirí</a:t>
            </a:r>
            <a:r>
              <a:rPr lang="en-IE" b="1" dirty="0"/>
              <a:t> – </a:t>
            </a: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sé</a:t>
            </a:r>
            <a:r>
              <a:rPr lang="en-IE" dirty="0"/>
              <a:t> </a:t>
            </a:r>
            <a:r>
              <a:rPr lang="en-IE" dirty="0" err="1"/>
              <a:t>deacair</a:t>
            </a:r>
            <a:r>
              <a:rPr lang="en-IE" dirty="0"/>
              <a:t> </a:t>
            </a:r>
            <a:r>
              <a:rPr lang="en-IE" dirty="0" err="1"/>
              <a:t>daoine</a:t>
            </a:r>
            <a:r>
              <a:rPr lang="en-IE" dirty="0"/>
              <a:t> </a:t>
            </a:r>
            <a:r>
              <a:rPr lang="en-IE" dirty="0" err="1"/>
              <a:t>gairmiúla</a:t>
            </a:r>
            <a:r>
              <a:rPr lang="en-IE" dirty="0"/>
              <a:t> a </a:t>
            </a:r>
            <a:r>
              <a:rPr lang="en-IE" dirty="0" err="1"/>
              <a:t>mhealladh</a:t>
            </a:r>
            <a:r>
              <a:rPr lang="en-IE" dirty="0"/>
              <a:t> </a:t>
            </a:r>
            <a:r>
              <a:rPr lang="en-IE" dirty="0" err="1"/>
              <a:t>chuig</a:t>
            </a:r>
            <a:r>
              <a:rPr lang="en-IE" dirty="0"/>
              <a:t> </a:t>
            </a:r>
            <a:r>
              <a:rPr lang="en-IE" dirty="0" err="1"/>
              <a:t>láthair</a:t>
            </a:r>
            <a:r>
              <a:rPr lang="en-IE" dirty="0"/>
              <a:t> </a:t>
            </a:r>
            <a:r>
              <a:rPr lang="en-IE" dirty="0" err="1"/>
              <a:t>oibre</a:t>
            </a:r>
            <a:r>
              <a:rPr lang="en-IE" dirty="0"/>
              <a:t> </a:t>
            </a:r>
            <a:r>
              <a:rPr lang="en-IE" dirty="0" err="1"/>
              <a:t>nuair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an </a:t>
            </a:r>
            <a:r>
              <a:rPr lang="en-IE" dirty="0" err="1"/>
              <a:t>dara</a:t>
            </a:r>
            <a:r>
              <a:rPr lang="en-IE" dirty="0"/>
              <a:t> </a:t>
            </a:r>
            <a:r>
              <a:rPr lang="en-IE" dirty="0" err="1"/>
              <a:t>lóistín</a:t>
            </a:r>
            <a:r>
              <a:rPr lang="en-IE" dirty="0"/>
              <a:t> i </a:t>
            </a:r>
            <a:r>
              <a:rPr lang="en-IE" dirty="0" err="1"/>
              <a:t>gceist</a:t>
            </a:r>
            <a:r>
              <a:rPr lang="en-IE" dirty="0"/>
              <a:t> </a:t>
            </a:r>
            <a:r>
              <a:rPr lang="en-IE" dirty="0" err="1"/>
              <a:t>chomh</a:t>
            </a:r>
            <a:r>
              <a:rPr lang="en-IE" dirty="0"/>
              <a:t> </a:t>
            </a:r>
            <a:r>
              <a:rPr lang="en-IE" dirty="0" err="1"/>
              <a:t>maith</a:t>
            </a:r>
            <a:r>
              <a:rPr lang="en-IE" dirty="0"/>
              <a:t> le</a:t>
            </a:r>
          </a:p>
          <a:p>
            <a:pPr lvl="0"/>
            <a:r>
              <a:rPr lang="en-IE" b="1" dirty="0" err="1"/>
              <a:t>Costais</a:t>
            </a:r>
            <a:r>
              <a:rPr lang="en-IE" b="1" dirty="0"/>
              <a:t> </a:t>
            </a:r>
            <a:r>
              <a:rPr lang="en-IE" b="1" dirty="0" err="1" smtClean="0"/>
              <a:t>Bhreise</a:t>
            </a:r>
            <a:r>
              <a:rPr lang="en-IE" b="1" dirty="0" smtClean="0"/>
              <a:t> </a:t>
            </a:r>
            <a:r>
              <a:rPr lang="en-IE" dirty="0"/>
              <a:t>– de </a:t>
            </a:r>
            <a:r>
              <a:rPr lang="en-IE" dirty="0" err="1"/>
              <a:t>bharr</a:t>
            </a:r>
            <a:r>
              <a:rPr lang="en-IE" dirty="0"/>
              <a:t> a </a:t>
            </a:r>
            <a:r>
              <a:rPr lang="en-IE" dirty="0" err="1"/>
              <a:t>gciandachta</a:t>
            </a:r>
            <a:r>
              <a:rPr lang="en-IE" dirty="0"/>
              <a:t>, </a:t>
            </a:r>
            <a:r>
              <a:rPr lang="en-IE" dirty="0" err="1"/>
              <a:t>tá</a:t>
            </a:r>
            <a:r>
              <a:rPr lang="en-IE" dirty="0"/>
              <a:t> </a:t>
            </a:r>
            <a:r>
              <a:rPr lang="en-IE" dirty="0" err="1"/>
              <a:t>costais</a:t>
            </a:r>
            <a:r>
              <a:rPr lang="en-IE" dirty="0"/>
              <a:t> </a:t>
            </a:r>
            <a:r>
              <a:rPr lang="en-IE" dirty="0" err="1" smtClean="0"/>
              <a:t>mhaireachtála</a:t>
            </a:r>
            <a:r>
              <a:rPr lang="en-IE" dirty="0" smtClean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/>
              <a:t>costais</a:t>
            </a:r>
            <a:r>
              <a:rPr lang="en-IE" dirty="0"/>
              <a:t> </a:t>
            </a:r>
            <a:r>
              <a:rPr lang="en-IE" dirty="0" err="1" smtClean="0"/>
              <a:t>chothabhála</a:t>
            </a:r>
            <a:r>
              <a:rPr lang="en-IE" dirty="0" smtClean="0"/>
              <a:t> </a:t>
            </a:r>
            <a:r>
              <a:rPr lang="en-IE" dirty="0" err="1"/>
              <a:t>scoileanna</a:t>
            </a:r>
            <a:r>
              <a:rPr lang="en-IE" dirty="0"/>
              <a:t> </a:t>
            </a:r>
            <a:r>
              <a:rPr lang="en-IE" dirty="0" err="1"/>
              <a:t>níos</a:t>
            </a:r>
            <a:r>
              <a:rPr lang="en-IE" dirty="0"/>
              <a:t> </a:t>
            </a:r>
            <a:r>
              <a:rPr lang="en-IE" dirty="0" err="1"/>
              <a:t>airde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oileáin</a:t>
            </a:r>
            <a:r>
              <a:rPr lang="en-IE" dirty="0" smtClean="0"/>
              <a:t>.</a:t>
            </a:r>
            <a:r>
              <a:rPr lang="en-IE" dirty="0"/>
              <a:t> </a:t>
            </a: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46505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IE" b="1" dirty="0" err="1">
                <a:solidFill>
                  <a:schemeClr val="tx2"/>
                </a:solidFill>
              </a:rPr>
              <a:t>Moltaí</a:t>
            </a:r>
            <a:r>
              <a:rPr lang="en-IE" dirty="0">
                <a:solidFill>
                  <a:schemeClr val="tx2"/>
                </a:solidFill>
              </a:rPr>
              <a:t/>
            </a:r>
            <a:br>
              <a:rPr lang="en-IE" dirty="0">
                <a:solidFill>
                  <a:schemeClr val="tx2"/>
                </a:solidFill>
              </a:rPr>
            </a:br>
            <a:endParaRPr lang="en-IE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692696"/>
            <a:ext cx="8964488" cy="6165304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IE" dirty="0" err="1"/>
              <a:t>Buanseirbhísí</a:t>
            </a:r>
            <a:r>
              <a:rPr lang="en-IE" dirty="0"/>
              <a:t> </a:t>
            </a:r>
            <a:r>
              <a:rPr lang="en-IE" dirty="0" err="1"/>
              <a:t>Farantóireachta</a:t>
            </a:r>
            <a:r>
              <a:rPr lang="en-IE" dirty="0"/>
              <a:t> </a:t>
            </a:r>
            <a:r>
              <a:rPr lang="en-IE" dirty="0" err="1"/>
              <a:t>agus</a:t>
            </a:r>
            <a:r>
              <a:rPr lang="en-IE" dirty="0"/>
              <a:t> </a:t>
            </a:r>
            <a:r>
              <a:rPr lang="en-IE" dirty="0" err="1" smtClean="0"/>
              <a:t>Aeir</a:t>
            </a:r>
            <a:r>
              <a:rPr lang="en-IE" dirty="0"/>
              <a:t> </a:t>
            </a:r>
            <a:r>
              <a:rPr lang="en-IE" dirty="0" err="1" smtClean="0"/>
              <a:t>oiriúnach</a:t>
            </a:r>
            <a:r>
              <a:rPr lang="en-IE" dirty="0" smtClean="0"/>
              <a:t> </a:t>
            </a:r>
            <a:r>
              <a:rPr lang="en-IE" dirty="0"/>
              <a:t>do </a:t>
            </a:r>
            <a:r>
              <a:rPr lang="en-IE" dirty="0" err="1"/>
              <a:t>riachtanais</a:t>
            </a:r>
            <a:r>
              <a:rPr lang="en-IE" dirty="0"/>
              <a:t> </a:t>
            </a:r>
            <a:r>
              <a:rPr lang="en-IE" dirty="0" err="1"/>
              <a:t>oideachais</a:t>
            </a:r>
            <a:endParaRPr lang="en-IE" dirty="0"/>
          </a:p>
          <a:p>
            <a:pPr lvl="0"/>
            <a:r>
              <a:rPr lang="en-IE" dirty="0" err="1"/>
              <a:t>Dáileadh</a:t>
            </a:r>
            <a:r>
              <a:rPr lang="en-IE" dirty="0"/>
              <a:t> </a:t>
            </a:r>
            <a:r>
              <a:rPr lang="en-IE" dirty="0" err="1"/>
              <a:t>múinteoirí</a:t>
            </a:r>
            <a:r>
              <a:rPr lang="en-IE" dirty="0"/>
              <a:t> </a:t>
            </a:r>
            <a:r>
              <a:rPr lang="en-IE" dirty="0" err="1"/>
              <a:t>seach-chuóta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oileáin</a:t>
            </a:r>
            <a:r>
              <a:rPr lang="en-IE" dirty="0"/>
              <a:t> a </a:t>
            </a:r>
            <a:r>
              <a:rPr lang="en-IE" dirty="0" err="1"/>
              <a:t>mhéadú</a:t>
            </a:r>
            <a:r>
              <a:rPr lang="en-IE" dirty="0"/>
              <a:t> ó </a:t>
            </a:r>
            <a:r>
              <a:rPr lang="en-IE" dirty="0" smtClean="0"/>
              <a:t>1.0 WTE </a:t>
            </a:r>
            <a:r>
              <a:rPr lang="en-IE" dirty="0"/>
              <a:t>go </a:t>
            </a:r>
            <a:r>
              <a:rPr lang="en-IE" dirty="0" err="1"/>
              <a:t>dtí</a:t>
            </a:r>
            <a:r>
              <a:rPr lang="en-IE" dirty="0"/>
              <a:t> </a:t>
            </a:r>
            <a:r>
              <a:rPr lang="en-IE" dirty="0" smtClean="0"/>
              <a:t>2.5 WTE</a:t>
            </a:r>
            <a:endParaRPr lang="en-IE" dirty="0"/>
          </a:p>
          <a:p>
            <a:pPr lvl="0"/>
            <a:r>
              <a:rPr lang="en-IE" dirty="0" err="1"/>
              <a:t>Gnáth-bhuiséad</a:t>
            </a:r>
            <a:r>
              <a:rPr lang="en-IE" dirty="0"/>
              <a:t> </a:t>
            </a:r>
            <a:r>
              <a:rPr lang="en-IE" dirty="0" err="1"/>
              <a:t>neamh-phá</a:t>
            </a:r>
            <a:r>
              <a:rPr lang="en-IE" dirty="0"/>
              <a:t> </a:t>
            </a:r>
            <a:r>
              <a:rPr lang="en-IE" dirty="0" err="1"/>
              <a:t>scoileanna</a:t>
            </a:r>
            <a:r>
              <a:rPr lang="en-IE" dirty="0"/>
              <a:t> </a:t>
            </a:r>
            <a:r>
              <a:rPr lang="en-IE" dirty="0" err="1"/>
              <a:t>oileánda</a:t>
            </a:r>
            <a:r>
              <a:rPr lang="en-IE" dirty="0"/>
              <a:t> a </a:t>
            </a:r>
            <a:r>
              <a:rPr lang="en-IE" dirty="0" err="1"/>
              <a:t>mhéadú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 </a:t>
            </a:r>
            <a:r>
              <a:rPr lang="en-IE" dirty="0" err="1" smtClean="0"/>
              <a:t>laghad</a:t>
            </a:r>
            <a:r>
              <a:rPr lang="en-IE" dirty="0" smtClean="0"/>
              <a:t> </a:t>
            </a:r>
            <a:r>
              <a:rPr lang="en-IE" dirty="0"/>
              <a:t>€10,000 in </a:t>
            </a:r>
            <a:r>
              <a:rPr lang="en-IE" dirty="0" err="1"/>
              <a:t>aghaidh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bliana</a:t>
            </a:r>
            <a:endParaRPr lang="en-IE" dirty="0"/>
          </a:p>
          <a:p>
            <a:pPr lvl="0"/>
            <a:r>
              <a:rPr lang="en-IE" dirty="0" err="1"/>
              <a:t>Líon</a:t>
            </a:r>
            <a:r>
              <a:rPr lang="en-IE" dirty="0"/>
              <a:t> </a:t>
            </a:r>
            <a:r>
              <a:rPr lang="en-IE" dirty="0" err="1"/>
              <a:t>scoláireachtaí</a:t>
            </a:r>
            <a:r>
              <a:rPr lang="en-IE" dirty="0"/>
              <a:t> </a:t>
            </a:r>
            <a:r>
              <a:rPr lang="en-IE" dirty="0" err="1"/>
              <a:t>Scéim</a:t>
            </a:r>
            <a:r>
              <a:rPr lang="en-IE" dirty="0"/>
              <a:t> </a:t>
            </a:r>
            <a:r>
              <a:rPr lang="en-IE" dirty="0" err="1"/>
              <a:t>na</a:t>
            </a:r>
            <a:r>
              <a:rPr lang="en-IE" dirty="0"/>
              <a:t> </a:t>
            </a:r>
            <a:r>
              <a:rPr lang="en-IE" dirty="0" err="1"/>
              <a:t>bhFoghlaimeoirí</a:t>
            </a:r>
            <a:r>
              <a:rPr lang="en-IE" dirty="0"/>
              <a:t> </a:t>
            </a:r>
            <a:r>
              <a:rPr lang="en-IE" dirty="0" err="1"/>
              <a:t>Gaeilge</a:t>
            </a:r>
            <a:r>
              <a:rPr lang="en-IE" dirty="0"/>
              <a:t> a </a:t>
            </a:r>
            <a:r>
              <a:rPr lang="en-IE" dirty="0" err="1"/>
              <a:t>ardú</a:t>
            </a:r>
            <a:r>
              <a:rPr lang="en-IE" dirty="0"/>
              <a:t> ó 30 go 60 </a:t>
            </a:r>
            <a:r>
              <a:rPr lang="en-IE" dirty="0" err="1"/>
              <a:t>sa</a:t>
            </a:r>
            <a:r>
              <a:rPr lang="en-IE" dirty="0"/>
              <a:t> </a:t>
            </a:r>
            <a:r>
              <a:rPr lang="en-IE" dirty="0" err="1"/>
              <a:t>bhliain</a:t>
            </a:r>
            <a:endParaRPr lang="en-IE" dirty="0"/>
          </a:p>
          <a:p>
            <a:pPr lvl="0"/>
            <a:r>
              <a:rPr lang="en-IE" dirty="0" err="1"/>
              <a:t>Liúntas</a:t>
            </a:r>
            <a:r>
              <a:rPr lang="en-IE" dirty="0"/>
              <a:t> </a:t>
            </a:r>
            <a:r>
              <a:rPr lang="en-IE" dirty="0" err="1"/>
              <a:t>Oileáin</a:t>
            </a:r>
            <a:r>
              <a:rPr lang="en-IE" dirty="0"/>
              <a:t> do </a:t>
            </a:r>
            <a:r>
              <a:rPr lang="en-IE" dirty="0" err="1"/>
              <a:t>Mhúinteoirí</a:t>
            </a:r>
            <a:r>
              <a:rPr lang="en-IE" dirty="0"/>
              <a:t> (€1,658) a </a:t>
            </a:r>
            <a:r>
              <a:rPr lang="en-IE" dirty="0" err="1"/>
              <a:t>athréimniú</a:t>
            </a:r>
            <a:endParaRPr lang="en-IE" dirty="0"/>
          </a:p>
          <a:p>
            <a:r>
              <a:rPr lang="en-IE" dirty="0" err="1" smtClean="0"/>
              <a:t>Gníomhú</a:t>
            </a:r>
            <a:r>
              <a:rPr lang="en-IE" dirty="0" smtClean="0"/>
              <a:t> </a:t>
            </a:r>
            <a:r>
              <a:rPr lang="en-IE" dirty="0" err="1" smtClean="0"/>
              <a:t>ar</a:t>
            </a:r>
            <a:r>
              <a:rPr lang="en-IE" dirty="0" smtClean="0"/>
              <a:t> an </a:t>
            </a:r>
            <a:r>
              <a:rPr lang="en-IE" dirty="0" err="1"/>
              <a:t>iarratas</a:t>
            </a:r>
            <a:r>
              <a:rPr lang="en-IE" dirty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ag</a:t>
            </a:r>
            <a:r>
              <a:rPr lang="en-IE" dirty="0"/>
              <a:t> BOOÉ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smtClean="0"/>
              <a:t>ROS, post </a:t>
            </a:r>
            <a:r>
              <a:rPr lang="en-IE" dirty="0" err="1" smtClean="0"/>
              <a:t>ag</a:t>
            </a:r>
            <a:r>
              <a:rPr lang="en-IE" dirty="0" smtClean="0"/>
              <a:t> </a:t>
            </a:r>
            <a:r>
              <a:rPr lang="en-IE" dirty="0" err="1"/>
              <a:t>leibhéal</a:t>
            </a:r>
            <a:r>
              <a:rPr lang="en-IE" dirty="0"/>
              <a:t> </a:t>
            </a:r>
            <a:r>
              <a:rPr lang="en-IE" dirty="0" err="1"/>
              <a:t>Stiúrthóra</a:t>
            </a:r>
            <a:r>
              <a:rPr lang="en-IE" dirty="0"/>
              <a:t> a </a:t>
            </a:r>
            <a:r>
              <a:rPr lang="en-IE" dirty="0" err="1"/>
              <a:t>cheadú</a:t>
            </a:r>
            <a:r>
              <a:rPr lang="en-IE" dirty="0"/>
              <a:t> </a:t>
            </a:r>
            <a:r>
              <a:rPr lang="en-IE" dirty="0" err="1" smtClean="0"/>
              <a:t>chun</a:t>
            </a:r>
            <a:r>
              <a:rPr lang="en-IE" dirty="0" smtClean="0"/>
              <a:t> </a:t>
            </a:r>
            <a:r>
              <a:rPr lang="en-IE" dirty="0" err="1"/>
              <a:t>forbairt</a:t>
            </a:r>
            <a:r>
              <a:rPr lang="en-IE" dirty="0"/>
              <a:t> a </a:t>
            </a:r>
            <a:r>
              <a:rPr lang="en-IE" dirty="0" err="1"/>
              <a:t>dhéanamh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an 40+ </a:t>
            </a:r>
            <a:r>
              <a:rPr lang="en-IE" dirty="0" err="1"/>
              <a:t>Coláistí</a:t>
            </a:r>
            <a:r>
              <a:rPr lang="en-IE" dirty="0"/>
              <a:t> </a:t>
            </a:r>
            <a:r>
              <a:rPr lang="en-IE" dirty="0" err="1" smtClean="0"/>
              <a:t>lán-Ghaeilge</a:t>
            </a:r>
            <a:r>
              <a:rPr lang="en-IE" dirty="0" smtClean="0"/>
              <a:t> /</a:t>
            </a:r>
            <a:r>
              <a:rPr lang="en-IE" dirty="0" err="1" smtClean="0"/>
              <a:t>Gaeltachta</a:t>
            </a:r>
            <a:r>
              <a:rPr lang="en-IE" dirty="0" smtClean="0"/>
              <a:t> </a:t>
            </a:r>
            <a:r>
              <a:rPr lang="en-IE" dirty="0" err="1"/>
              <a:t>atá</a:t>
            </a:r>
            <a:r>
              <a:rPr lang="en-IE" dirty="0"/>
              <a:t> </a:t>
            </a:r>
            <a:r>
              <a:rPr lang="en-IE" dirty="0" err="1"/>
              <a:t>faoin</a:t>
            </a:r>
            <a:r>
              <a:rPr lang="en-IE" dirty="0"/>
              <a:t> 16 BOO, </a:t>
            </a:r>
            <a:r>
              <a:rPr lang="en-IE" dirty="0" smtClean="0"/>
              <a:t>le 5 </a:t>
            </a:r>
            <a:r>
              <a:rPr lang="en-IE" dirty="0" err="1"/>
              <a:t>scoil</a:t>
            </a:r>
            <a:r>
              <a:rPr lang="en-IE" dirty="0"/>
              <a:t> </a:t>
            </a:r>
            <a:r>
              <a:rPr lang="en-IE" dirty="0" err="1"/>
              <a:t>díobh</a:t>
            </a:r>
            <a:r>
              <a:rPr lang="en-IE" dirty="0"/>
              <a:t> </a:t>
            </a:r>
            <a:r>
              <a:rPr lang="en-IE" dirty="0" err="1"/>
              <a:t>seo</a:t>
            </a:r>
            <a:r>
              <a:rPr lang="en-IE" dirty="0"/>
              <a:t> </a:t>
            </a:r>
            <a:r>
              <a:rPr lang="en-IE" dirty="0" err="1"/>
              <a:t>ar</a:t>
            </a:r>
            <a:r>
              <a:rPr lang="en-IE" dirty="0"/>
              <a:t> </a:t>
            </a:r>
            <a:r>
              <a:rPr lang="en-IE" dirty="0" err="1"/>
              <a:t>oileáin</a:t>
            </a:r>
            <a:r>
              <a:rPr lang="en-IE" dirty="0"/>
              <a:t> </a:t>
            </a:r>
          </a:p>
          <a:p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E" smtClean="0"/>
              <a:t>Comhdháil na bPríomhoidí ETBI 31/01/2018 Tomás Mac Pháidín</a:t>
            </a:r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535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514DDFBEB9FE42BC6220220FDA79B6" ma:contentTypeVersion="11" ma:contentTypeDescription="Create a new document." ma:contentTypeScope="" ma:versionID="79268cdd8646f1c97ade2cadd1620681">
  <xsd:schema xmlns:xsd="http://www.w3.org/2001/XMLSchema" xmlns:xs="http://www.w3.org/2001/XMLSchema" xmlns:p="http://schemas.microsoft.com/office/2006/metadata/properties" xmlns:ns1="http://schemas.microsoft.com/sharepoint/v3" xmlns:ns2="01d9a2ad-257b-435a-9783-6313bfb5c4aa" xmlns:ns3="ae41681f-e801-43cc-83d3-5cf8e98f3d09" targetNamespace="http://schemas.microsoft.com/office/2006/metadata/properties" ma:root="true" ma:fieldsID="511b518b8bb7a41c994baf4672c9f073" ns1:_="" ns2:_="" ns3:_="">
    <xsd:import namespace="http://schemas.microsoft.com/sharepoint/v3"/>
    <xsd:import namespace="01d9a2ad-257b-435a-9783-6313bfb5c4aa"/>
    <xsd:import namespace="ae41681f-e801-43cc-83d3-5cf8e98f3d0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1:_ip_UnifiedCompliancePolicyProperties" minOccurs="0"/>
                <xsd:element ref="ns1:_ip_UnifiedCompliancePolicyUIAction" minOccurs="0"/>
                <xsd:element ref="ns2:C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d9a2ad-257b-435a-9783-6313bfb5c4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CNS" ma:index="18" nillable="true" ma:displayName="CNS" ma:internalName="CNS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41681f-e801-43cc-83d3-5cf8e98f3d0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CNS xmlns="01d9a2ad-257b-435a-9783-6313bfb5c4aa" xsi:nil="true"/>
  </documentManagement>
</p:properties>
</file>

<file path=customXml/itemProps1.xml><?xml version="1.0" encoding="utf-8"?>
<ds:datastoreItem xmlns:ds="http://schemas.openxmlformats.org/officeDocument/2006/customXml" ds:itemID="{9995243B-C547-4228-906D-D8C5B9F521D9}"/>
</file>

<file path=customXml/itemProps2.xml><?xml version="1.0" encoding="utf-8"?>
<ds:datastoreItem xmlns:ds="http://schemas.openxmlformats.org/officeDocument/2006/customXml" ds:itemID="{28CB28F9-D486-41D8-B139-CB813D4C1151}"/>
</file>

<file path=customXml/itemProps3.xml><?xml version="1.0" encoding="utf-8"?>
<ds:datastoreItem xmlns:ds="http://schemas.openxmlformats.org/officeDocument/2006/customXml" ds:itemID="{BEC7434E-25DE-4D20-9709-6CB365D98551}"/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1175</Words>
  <Application>Microsoft Office PowerPoint</Application>
  <PresentationFormat>On-screen Show (4:3)</PresentationFormat>
  <Paragraphs>147</Paragraphs>
  <Slides>23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Fóram Gaeloideachais ETBI</vt:lpstr>
      <vt:lpstr>Fóram Gaeloideachais ETBI: Tograí idir lámha </vt:lpstr>
      <vt:lpstr>Fóram Gaeloideachais ETBI: Tograí idir lámha …..</vt:lpstr>
      <vt:lpstr>Fóram Gaeloideachais ETBI: Tograí idir lámha …..</vt:lpstr>
      <vt:lpstr>Fócas ar leith don seisiún seo:</vt:lpstr>
      <vt:lpstr>Oideachas ar Oileáin:  Dúshláin ar leith</vt:lpstr>
      <vt:lpstr>Oideachas ar Oileáin – An Ród seo Romhainn </vt:lpstr>
      <vt:lpstr>Dúshláin </vt:lpstr>
      <vt:lpstr>Moltaí </vt:lpstr>
      <vt:lpstr>PowerPoint Presentation</vt:lpstr>
      <vt:lpstr>Uasdhátú ar dhul chun cinn</vt:lpstr>
      <vt:lpstr>Comhchoiste Oireachtais um Oideachas agus Scileanna 19/12/2017</vt:lpstr>
      <vt:lpstr>PowerPoint Presentation</vt:lpstr>
      <vt:lpstr>Meastachán ar chlárúcháin ag an dara leibhéal 2014 - 2032 </vt:lpstr>
      <vt:lpstr>PowerPoint Presentation</vt:lpstr>
      <vt:lpstr>PowerPoint Presentation</vt:lpstr>
      <vt:lpstr>Dúshláin scoileanna T1 aitheanta i 2008</vt:lpstr>
      <vt:lpstr>PowerPoint Presentation</vt:lpstr>
      <vt:lpstr>Soláthar múinteoirí do Scoileanna Gaeltachta &amp; Gaelcholáistí</vt:lpstr>
      <vt:lpstr>Stiúrthóir forbartha riachtanach don oideachas lán-Ghaeilge ETB </vt:lpstr>
      <vt:lpstr>PowerPoint Presentation</vt:lpstr>
      <vt:lpstr>Fás san Earnáil T1</vt:lpstr>
      <vt:lpstr>Fóram Gaeloideachais ETBI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Hozier</dc:title>
  <dc:creator>Tomás Mac Pháidín</dc:creator>
  <cp:lastModifiedBy>Tomás Mac Pháidín</cp:lastModifiedBy>
  <cp:revision>41</cp:revision>
  <cp:lastPrinted>2017-01-30T13:24:35Z</cp:lastPrinted>
  <dcterms:created xsi:type="dcterms:W3CDTF">2015-01-07T21:38:18Z</dcterms:created>
  <dcterms:modified xsi:type="dcterms:W3CDTF">2018-01-29T12:12:54Z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0x010100BE514DDFBEB9FE42BC6220220FDA79B6</vt:lpwstr>
  </property>
</Properties>
</file>